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0275213" cy="42803763"/>
  <p:notesSz cx="6858000" cy="9144000"/>
  <p:embeddedFontLst>
    <p:embeddedFont>
      <p:font typeface="Poppins" panose="00000500000000000000" pitchFamily="2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82">
          <p15:clr>
            <a:srgbClr val="747775"/>
          </p15:clr>
        </p15:guide>
        <p15:guide id="2" pos="953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366D2D"/>
    <a:srgbClr val="669900"/>
    <a:srgbClr val="CCFF66"/>
    <a:srgbClr val="33CC33"/>
    <a:srgbClr val="008000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" d="100"/>
          <a:sy n="13" d="100"/>
        </p:scale>
        <p:origin x="2394" y="159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A3EADB-30AD-C446-8A58-ECEF23702FF7}" type="doc">
      <dgm:prSet loTypeId="urn:microsoft.com/office/officeart/2008/layout/VerticalCurvedList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749DD440-E249-4547-B12B-4B29BDBF6E74}">
      <dgm:prSet phldrT="[Text]" custT="1"/>
      <dgm:spPr>
        <a:solidFill>
          <a:srgbClr val="669900">
            <a:alpha val="62745"/>
          </a:srgbClr>
        </a:solidFill>
      </dgm:spPr>
      <dgm:t>
        <a:bodyPr/>
        <a:lstStyle/>
        <a:p>
          <a:r>
            <a:rPr lang="en-GB" sz="3200" b="1" i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rPr>
            <a:t>One hour meetings per school</a:t>
          </a:r>
        </a:p>
      </dgm:t>
    </dgm:pt>
    <dgm:pt modelId="{C9B5214E-235A-C445-8F55-7846228B2D70}" type="parTrans" cxnId="{8F74AA68-630B-6449-9B8A-0E10339508CD}">
      <dgm:prSet/>
      <dgm:spPr/>
      <dgm:t>
        <a:bodyPr/>
        <a:lstStyle/>
        <a:p>
          <a:endParaRPr lang="en-GB" sz="1600">
            <a:latin typeface="Poppins" panose="020B0604020202020204" charset="0"/>
            <a:cs typeface="Poppins" panose="020B0604020202020204" charset="0"/>
          </a:endParaRPr>
        </a:p>
      </dgm:t>
    </dgm:pt>
    <dgm:pt modelId="{11465EEA-EEEC-3843-91CD-6DBA71ED5410}" type="sibTrans" cxnId="{8F74AA68-630B-6449-9B8A-0E10339508CD}">
      <dgm:prSet/>
      <dgm:spPr/>
      <dgm:t>
        <a:bodyPr/>
        <a:lstStyle/>
        <a:p>
          <a:endParaRPr lang="en-GB" sz="1600">
            <a:latin typeface="Poppins" panose="020B0604020202020204" charset="0"/>
            <a:cs typeface="Poppins" panose="020B0604020202020204" charset="0"/>
          </a:endParaRPr>
        </a:p>
      </dgm:t>
    </dgm:pt>
    <dgm:pt modelId="{C0D379FC-4946-C942-90DE-626C3D5B7C2C}">
      <dgm:prSet phldrT="[Text]" custT="1"/>
      <dgm:spPr>
        <a:solidFill>
          <a:srgbClr val="92D050">
            <a:alpha val="49804"/>
          </a:srgbClr>
        </a:solidFill>
      </dgm:spPr>
      <dgm:t>
        <a:bodyPr/>
        <a:lstStyle/>
        <a:p>
          <a:r>
            <a:rPr lang="en-GB" sz="3200" b="1" i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rPr>
            <a:t>Report per school</a:t>
          </a:r>
        </a:p>
      </dgm:t>
    </dgm:pt>
    <dgm:pt modelId="{26755BF0-931F-7A41-93E2-50EFB5C6F46A}" type="parTrans" cxnId="{E1741D6D-BC0A-8F4B-B54C-FEA7853520EB}">
      <dgm:prSet/>
      <dgm:spPr/>
      <dgm:t>
        <a:bodyPr/>
        <a:lstStyle/>
        <a:p>
          <a:endParaRPr lang="en-GB" sz="1600">
            <a:latin typeface="Poppins" panose="020B0604020202020204" charset="0"/>
            <a:cs typeface="Poppins" panose="020B0604020202020204" charset="0"/>
          </a:endParaRPr>
        </a:p>
      </dgm:t>
    </dgm:pt>
    <dgm:pt modelId="{2B5D84A0-95B3-FD49-B9F9-0D132A3FC83D}" type="sibTrans" cxnId="{E1741D6D-BC0A-8F4B-B54C-FEA7853520EB}">
      <dgm:prSet/>
      <dgm:spPr/>
      <dgm:t>
        <a:bodyPr/>
        <a:lstStyle/>
        <a:p>
          <a:endParaRPr lang="en-GB" sz="1600">
            <a:latin typeface="Poppins" panose="020B0604020202020204" charset="0"/>
            <a:cs typeface="Poppins" panose="020B0604020202020204" charset="0"/>
          </a:endParaRPr>
        </a:p>
      </dgm:t>
    </dgm:pt>
    <dgm:pt modelId="{AF02CBFA-D0C9-554E-83BF-0F1156B100EE}">
      <dgm:prSet custT="1"/>
      <dgm:spPr>
        <a:solidFill>
          <a:srgbClr val="366D2D">
            <a:alpha val="90000"/>
          </a:srgbClr>
        </a:solidFill>
      </dgm:spPr>
      <dgm:t>
        <a:bodyPr/>
        <a:lstStyle/>
        <a:p>
          <a:r>
            <a:rPr lang="en-GB" sz="3200" b="1" i="0">
              <a:latin typeface="Poppins" panose="020B0604020202020204" charset="0"/>
              <a:cs typeface="Poppins" panose="020B0604020202020204" charset="0"/>
            </a:rPr>
            <a:t>Middle schools</a:t>
          </a:r>
        </a:p>
      </dgm:t>
    </dgm:pt>
    <dgm:pt modelId="{2AB98957-278B-9842-AC53-4B661C4EB9C6}" type="parTrans" cxnId="{B5A3C386-A74D-2949-97BE-90DB6413457A}">
      <dgm:prSet/>
      <dgm:spPr/>
      <dgm:t>
        <a:bodyPr/>
        <a:lstStyle/>
        <a:p>
          <a:endParaRPr lang="en-GB" sz="1600">
            <a:latin typeface="Poppins" panose="020B0604020202020204" charset="0"/>
            <a:cs typeface="Poppins" panose="020B0604020202020204" charset="0"/>
          </a:endParaRPr>
        </a:p>
      </dgm:t>
    </dgm:pt>
    <dgm:pt modelId="{C5FB6A10-8E81-6F44-ABF2-36CCCDE79017}" type="sibTrans" cxnId="{B5A3C386-A74D-2949-97BE-90DB6413457A}">
      <dgm:prSet/>
      <dgm:spPr>
        <a:ln w="57150">
          <a:solidFill>
            <a:srgbClr val="669900"/>
          </a:solidFill>
        </a:ln>
      </dgm:spPr>
      <dgm:t>
        <a:bodyPr/>
        <a:lstStyle/>
        <a:p>
          <a:endParaRPr lang="en-GB" sz="1600">
            <a:latin typeface="Poppins" panose="020B0604020202020204" charset="0"/>
            <a:cs typeface="Poppins" panose="020B0604020202020204" charset="0"/>
          </a:endParaRPr>
        </a:p>
      </dgm:t>
    </dgm:pt>
    <dgm:pt modelId="{8A8695F2-DF5C-8543-BD58-313A185226A9}">
      <dgm:prSet phldrT="[Text]" custT="1"/>
      <dgm:spPr>
        <a:solidFill>
          <a:srgbClr val="336600">
            <a:alpha val="76471"/>
          </a:srgbClr>
        </a:solidFill>
      </dgm:spPr>
      <dgm:t>
        <a:bodyPr/>
        <a:lstStyle/>
        <a:p>
          <a:r>
            <a:rPr lang="en-GB" sz="3200" b="1" i="0">
              <a:latin typeface="Poppins" panose="020B0604020202020204" charset="0"/>
              <a:cs typeface="Poppins" panose="020B0604020202020204" charset="0"/>
            </a:rPr>
            <a:t>Classes 1</a:t>
          </a:r>
          <a:r>
            <a:rPr lang="en-GB" sz="3200" b="1" i="0" baseline="30000">
              <a:latin typeface="Poppins" panose="020B0604020202020204" charset="0"/>
              <a:cs typeface="Poppins" panose="020B0604020202020204" charset="0"/>
            </a:rPr>
            <a:t>st</a:t>
          </a:r>
          <a:r>
            <a:rPr lang="en-GB" sz="3200" b="1" i="0">
              <a:latin typeface="Poppins" panose="020B0604020202020204" charset="0"/>
              <a:cs typeface="Poppins" panose="020B0604020202020204" charset="0"/>
            </a:rPr>
            <a:t>, 2</a:t>
          </a:r>
          <a:r>
            <a:rPr lang="en-GB" sz="3200" b="1" i="0" baseline="30000">
              <a:latin typeface="Poppins" panose="020B0604020202020204" charset="0"/>
              <a:cs typeface="Poppins" panose="020B0604020202020204" charset="0"/>
            </a:rPr>
            <a:t>nd</a:t>
          </a:r>
          <a:r>
            <a:rPr lang="en-GB" sz="3200" b="1" i="0">
              <a:latin typeface="Poppins" panose="020B0604020202020204" charset="0"/>
              <a:cs typeface="Poppins" panose="020B0604020202020204" charset="0"/>
            </a:rPr>
            <a:t> , 3</a:t>
          </a:r>
          <a:r>
            <a:rPr lang="en-GB" sz="3200" b="1" i="0" baseline="30000">
              <a:latin typeface="Poppins" panose="020B0604020202020204" charset="0"/>
              <a:cs typeface="Poppins" panose="020B0604020202020204" charset="0"/>
            </a:rPr>
            <a:t>rd</a:t>
          </a:r>
          <a:endParaRPr lang="en-GB" sz="3200" b="1" i="0">
            <a:latin typeface="Poppins" panose="020B0604020202020204" charset="0"/>
            <a:cs typeface="Poppins" panose="020B0604020202020204" charset="0"/>
          </a:endParaRPr>
        </a:p>
      </dgm:t>
    </dgm:pt>
    <dgm:pt modelId="{21D04F56-EAC5-2F4E-913D-0EE7D91A925F}" type="parTrans" cxnId="{C877776A-C882-D340-8A2C-EDA998B791EE}">
      <dgm:prSet/>
      <dgm:spPr/>
      <dgm:t>
        <a:bodyPr/>
        <a:lstStyle/>
        <a:p>
          <a:endParaRPr lang="en-GB" sz="1600">
            <a:latin typeface="Poppins" panose="020B0604020202020204" charset="0"/>
            <a:cs typeface="Poppins" panose="020B0604020202020204" charset="0"/>
          </a:endParaRPr>
        </a:p>
      </dgm:t>
    </dgm:pt>
    <dgm:pt modelId="{8B115591-2A23-B045-B7A7-F719CDD2C711}" type="sibTrans" cxnId="{C877776A-C882-D340-8A2C-EDA998B791EE}">
      <dgm:prSet/>
      <dgm:spPr/>
      <dgm:t>
        <a:bodyPr/>
        <a:lstStyle/>
        <a:p>
          <a:endParaRPr lang="en-GB" sz="1600">
            <a:latin typeface="Poppins" panose="020B0604020202020204" charset="0"/>
            <a:cs typeface="Poppins" panose="020B0604020202020204" charset="0"/>
          </a:endParaRPr>
        </a:p>
      </dgm:t>
    </dgm:pt>
    <dgm:pt modelId="{38B6D677-C2AD-B542-AEDC-2348716BC91D}" type="pres">
      <dgm:prSet presAssocID="{48A3EADB-30AD-C446-8A58-ECEF23702FF7}" presName="Name0" presStyleCnt="0">
        <dgm:presLayoutVars>
          <dgm:chMax val="7"/>
          <dgm:chPref val="7"/>
          <dgm:dir/>
        </dgm:presLayoutVars>
      </dgm:prSet>
      <dgm:spPr/>
    </dgm:pt>
    <dgm:pt modelId="{EBD5D417-F609-CE4A-889E-0BE81AEE2AA1}" type="pres">
      <dgm:prSet presAssocID="{48A3EADB-30AD-C446-8A58-ECEF23702FF7}" presName="Name1" presStyleCnt="0"/>
      <dgm:spPr/>
    </dgm:pt>
    <dgm:pt modelId="{2FDB260D-EE21-DD49-B8DF-6C98FD19CB85}" type="pres">
      <dgm:prSet presAssocID="{48A3EADB-30AD-C446-8A58-ECEF23702FF7}" presName="cycle" presStyleCnt="0"/>
      <dgm:spPr/>
    </dgm:pt>
    <dgm:pt modelId="{37C686F0-6B7B-E74E-A848-57FE75B91CC4}" type="pres">
      <dgm:prSet presAssocID="{48A3EADB-30AD-C446-8A58-ECEF23702FF7}" presName="srcNode" presStyleLbl="node1" presStyleIdx="0" presStyleCnt="4"/>
      <dgm:spPr/>
    </dgm:pt>
    <dgm:pt modelId="{4DB6D307-2054-6844-9820-872BFEAB56EA}" type="pres">
      <dgm:prSet presAssocID="{48A3EADB-30AD-C446-8A58-ECEF23702FF7}" presName="conn" presStyleLbl="parChTrans1D2" presStyleIdx="0" presStyleCnt="1"/>
      <dgm:spPr/>
    </dgm:pt>
    <dgm:pt modelId="{3812DB1B-1DB9-664F-B4DB-3C9175225E8B}" type="pres">
      <dgm:prSet presAssocID="{48A3EADB-30AD-C446-8A58-ECEF23702FF7}" presName="extraNode" presStyleLbl="node1" presStyleIdx="0" presStyleCnt="4"/>
      <dgm:spPr/>
    </dgm:pt>
    <dgm:pt modelId="{E12E373F-D0F2-E446-8F78-E89D3D2C4259}" type="pres">
      <dgm:prSet presAssocID="{48A3EADB-30AD-C446-8A58-ECEF23702FF7}" presName="dstNode" presStyleLbl="node1" presStyleIdx="0" presStyleCnt="4"/>
      <dgm:spPr/>
    </dgm:pt>
    <dgm:pt modelId="{E82048F6-962F-3F45-ADA3-744B2F64B9C1}" type="pres">
      <dgm:prSet presAssocID="{AF02CBFA-D0C9-554E-83BF-0F1156B100EE}" presName="text_1" presStyleLbl="node1" presStyleIdx="0" presStyleCnt="4">
        <dgm:presLayoutVars>
          <dgm:bulletEnabled val="1"/>
        </dgm:presLayoutVars>
      </dgm:prSet>
      <dgm:spPr/>
    </dgm:pt>
    <dgm:pt modelId="{B9305B51-E6D3-2F40-8E0D-4FB83EC2D39C}" type="pres">
      <dgm:prSet presAssocID="{AF02CBFA-D0C9-554E-83BF-0F1156B100EE}" presName="accent_1" presStyleCnt="0"/>
      <dgm:spPr/>
    </dgm:pt>
    <dgm:pt modelId="{B6A3B209-520A-8142-AF23-C3FD66B1B3BB}" type="pres">
      <dgm:prSet presAssocID="{AF02CBFA-D0C9-554E-83BF-0F1156B100EE}" presName="accentRepeatNode" presStyleLbl="solidFgAcc1" presStyleIdx="0" presStyleCnt="4"/>
      <dgm:spPr>
        <a:ln>
          <a:solidFill>
            <a:srgbClr val="336600">
              <a:alpha val="90000"/>
            </a:srgbClr>
          </a:solidFill>
        </a:ln>
      </dgm:spPr>
    </dgm:pt>
    <dgm:pt modelId="{95D55127-AD8D-9441-95C7-BC9D086D72EA}" type="pres">
      <dgm:prSet presAssocID="{8A8695F2-DF5C-8543-BD58-313A185226A9}" presName="text_2" presStyleLbl="node1" presStyleIdx="1" presStyleCnt="4">
        <dgm:presLayoutVars>
          <dgm:bulletEnabled val="1"/>
        </dgm:presLayoutVars>
      </dgm:prSet>
      <dgm:spPr/>
    </dgm:pt>
    <dgm:pt modelId="{FBC88018-70FD-D441-B90F-E24F0D41FA77}" type="pres">
      <dgm:prSet presAssocID="{8A8695F2-DF5C-8543-BD58-313A185226A9}" presName="accent_2" presStyleCnt="0"/>
      <dgm:spPr/>
    </dgm:pt>
    <dgm:pt modelId="{EB3CA2E5-6969-6046-898C-95DB4B718236}" type="pres">
      <dgm:prSet presAssocID="{8A8695F2-DF5C-8543-BD58-313A185226A9}" presName="accentRepeatNode" presStyleLbl="solidFgAcc1" presStyleIdx="1" presStyleCnt="4"/>
      <dgm:spPr>
        <a:ln>
          <a:solidFill>
            <a:srgbClr val="336600">
              <a:alpha val="76667"/>
            </a:srgbClr>
          </a:solidFill>
        </a:ln>
      </dgm:spPr>
    </dgm:pt>
    <dgm:pt modelId="{955EC11C-ECE8-2D4C-B6F4-E5F82F5DFD7E}" type="pres">
      <dgm:prSet presAssocID="{749DD440-E249-4547-B12B-4B29BDBF6E74}" presName="text_3" presStyleLbl="node1" presStyleIdx="2" presStyleCnt="4">
        <dgm:presLayoutVars>
          <dgm:bulletEnabled val="1"/>
        </dgm:presLayoutVars>
      </dgm:prSet>
      <dgm:spPr/>
    </dgm:pt>
    <dgm:pt modelId="{9C0F6639-BC40-7A4C-BF53-2629B94B4A62}" type="pres">
      <dgm:prSet presAssocID="{749DD440-E249-4547-B12B-4B29BDBF6E74}" presName="accent_3" presStyleCnt="0"/>
      <dgm:spPr/>
    </dgm:pt>
    <dgm:pt modelId="{07621C96-B434-4946-A31E-D67CCE58E466}" type="pres">
      <dgm:prSet presAssocID="{749DD440-E249-4547-B12B-4B29BDBF6E74}" presName="accentRepeatNode" presStyleLbl="solidFgAcc1" presStyleIdx="2" presStyleCnt="4"/>
      <dgm:spPr>
        <a:ln>
          <a:solidFill>
            <a:srgbClr val="336600">
              <a:alpha val="63333"/>
            </a:srgbClr>
          </a:solidFill>
        </a:ln>
      </dgm:spPr>
    </dgm:pt>
    <dgm:pt modelId="{4D2AA83C-7D6F-2B4E-ADB0-3B5EA1E81DA8}" type="pres">
      <dgm:prSet presAssocID="{C0D379FC-4946-C942-90DE-626C3D5B7C2C}" presName="text_4" presStyleLbl="node1" presStyleIdx="3" presStyleCnt="4">
        <dgm:presLayoutVars>
          <dgm:bulletEnabled val="1"/>
        </dgm:presLayoutVars>
      </dgm:prSet>
      <dgm:spPr/>
    </dgm:pt>
    <dgm:pt modelId="{1EF98ED7-84B3-AF4E-86AE-8C49860185A2}" type="pres">
      <dgm:prSet presAssocID="{C0D379FC-4946-C942-90DE-626C3D5B7C2C}" presName="accent_4" presStyleCnt="0"/>
      <dgm:spPr/>
    </dgm:pt>
    <dgm:pt modelId="{3D752D1C-6F92-0A41-859F-D3123F8BCA31}" type="pres">
      <dgm:prSet presAssocID="{C0D379FC-4946-C942-90DE-626C3D5B7C2C}" presName="accentRepeatNode" presStyleLbl="solidFgAcc1" presStyleIdx="3" presStyleCnt="4"/>
      <dgm:spPr>
        <a:ln>
          <a:solidFill>
            <a:srgbClr val="336600">
              <a:alpha val="50000"/>
            </a:srgbClr>
          </a:solidFill>
        </a:ln>
      </dgm:spPr>
    </dgm:pt>
  </dgm:ptLst>
  <dgm:cxnLst>
    <dgm:cxn modelId="{8F74AA68-630B-6449-9B8A-0E10339508CD}" srcId="{48A3EADB-30AD-C446-8A58-ECEF23702FF7}" destId="{749DD440-E249-4547-B12B-4B29BDBF6E74}" srcOrd="2" destOrd="0" parTransId="{C9B5214E-235A-C445-8F55-7846228B2D70}" sibTransId="{11465EEA-EEEC-3843-91CD-6DBA71ED5410}"/>
    <dgm:cxn modelId="{D165B969-2365-374D-A632-4C2F82A8BBDD}" type="presOf" srcId="{C0D379FC-4946-C942-90DE-626C3D5B7C2C}" destId="{4D2AA83C-7D6F-2B4E-ADB0-3B5EA1E81DA8}" srcOrd="0" destOrd="0" presId="urn:microsoft.com/office/officeart/2008/layout/VerticalCurvedList"/>
    <dgm:cxn modelId="{4E9AD349-661A-024E-823C-FB0102CCB9A9}" type="presOf" srcId="{AF02CBFA-D0C9-554E-83BF-0F1156B100EE}" destId="{E82048F6-962F-3F45-ADA3-744B2F64B9C1}" srcOrd="0" destOrd="0" presId="urn:microsoft.com/office/officeart/2008/layout/VerticalCurvedList"/>
    <dgm:cxn modelId="{C877776A-C882-D340-8A2C-EDA998B791EE}" srcId="{48A3EADB-30AD-C446-8A58-ECEF23702FF7}" destId="{8A8695F2-DF5C-8543-BD58-313A185226A9}" srcOrd="1" destOrd="0" parTransId="{21D04F56-EAC5-2F4E-913D-0EE7D91A925F}" sibTransId="{8B115591-2A23-B045-B7A7-F719CDD2C711}"/>
    <dgm:cxn modelId="{E1741D6D-BC0A-8F4B-B54C-FEA7853520EB}" srcId="{48A3EADB-30AD-C446-8A58-ECEF23702FF7}" destId="{C0D379FC-4946-C942-90DE-626C3D5B7C2C}" srcOrd="3" destOrd="0" parTransId="{26755BF0-931F-7A41-93E2-50EFB5C6F46A}" sibTransId="{2B5D84A0-95B3-FD49-B9F9-0D132A3FC83D}"/>
    <dgm:cxn modelId="{791E4976-0C32-2441-82F5-4F57AD4C3C45}" type="presOf" srcId="{C5FB6A10-8E81-6F44-ABF2-36CCCDE79017}" destId="{4DB6D307-2054-6844-9820-872BFEAB56EA}" srcOrd="0" destOrd="0" presId="urn:microsoft.com/office/officeart/2008/layout/VerticalCurvedList"/>
    <dgm:cxn modelId="{B5A3C386-A74D-2949-97BE-90DB6413457A}" srcId="{48A3EADB-30AD-C446-8A58-ECEF23702FF7}" destId="{AF02CBFA-D0C9-554E-83BF-0F1156B100EE}" srcOrd="0" destOrd="0" parTransId="{2AB98957-278B-9842-AC53-4B661C4EB9C6}" sibTransId="{C5FB6A10-8E81-6F44-ABF2-36CCCDE79017}"/>
    <dgm:cxn modelId="{A6DDDFB7-DAF9-B14A-B02A-9EC5B1DDC47D}" type="presOf" srcId="{48A3EADB-30AD-C446-8A58-ECEF23702FF7}" destId="{38B6D677-C2AD-B542-AEDC-2348716BC91D}" srcOrd="0" destOrd="0" presId="urn:microsoft.com/office/officeart/2008/layout/VerticalCurvedList"/>
    <dgm:cxn modelId="{D86309E9-523A-124D-8198-FF2BF9B9A10E}" type="presOf" srcId="{8A8695F2-DF5C-8543-BD58-313A185226A9}" destId="{95D55127-AD8D-9441-95C7-BC9D086D72EA}" srcOrd="0" destOrd="0" presId="urn:microsoft.com/office/officeart/2008/layout/VerticalCurvedList"/>
    <dgm:cxn modelId="{E909F1FA-F5D2-5746-90C4-D10076BADEC6}" type="presOf" srcId="{749DD440-E249-4547-B12B-4B29BDBF6E74}" destId="{955EC11C-ECE8-2D4C-B6F4-E5F82F5DFD7E}" srcOrd="0" destOrd="0" presId="urn:microsoft.com/office/officeart/2008/layout/VerticalCurvedList"/>
    <dgm:cxn modelId="{40820483-A57A-904F-B9AB-16CDD9B81250}" type="presParOf" srcId="{38B6D677-C2AD-B542-AEDC-2348716BC91D}" destId="{EBD5D417-F609-CE4A-889E-0BE81AEE2AA1}" srcOrd="0" destOrd="0" presId="urn:microsoft.com/office/officeart/2008/layout/VerticalCurvedList"/>
    <dgm:cxn modelId="{C3E463E1-3D98-D040-B97D-2BC977A8A4DD}" type="presParOf" srcId="{EBD5D417-F609-CE4A-889E-0BE81AEE2AA1}" destId="{2FDB260D-EE21-DD49-B8DF-6C98FD19CB85}" srcOrd="0" destOrd="0" presId="urn:microsoft.com/office/officeart/2008/layout/VerticalCurvedList"/>
    <dgm:cxn modelId="{1B1A6EB9-24FD-F443-B3DC-D6388CC07C83}" type="presParOf" srcId="{2FDB260D-EE21-DD49-B8DF-6C98FD19CB85}" destId="{37C686F0-6B7B-E74E-A848-57FE75B91CC4}" srcOrd="0" destOrd="0" presId="urn:microsoft.com/office/officeart/2008/layout/VerticalCurvedList"/>
    <dgm:cxn modelId="{FC047D03-5967-7E4D-B630-3155DFD7E9C5}" type="presParOf" srcId="{2FDB260D-EE21-DD49-B8DF-6C98FD19CB85}" destId="{4DB6D307-2054-6844-9820-872BFEAB56EA}" srcOrd="1" destOrd="0" presId="urn:microsoft.com/office/officeart/2008/layout/VerticalCurvedList"/>
    <dgm:cxn modelId="{C78E3F92-BBBF-7941-923D-D4A62F053C6A}" type="presParOf" srcId="{2FDB260D-EE21-DD49-B8DF-6C98FD19CB85}" destId="{3812DB1B-1DB9-664F-B4DB-3C9175225E8B}" srcOrd="2" destOrd="0" presId="urn:microsoft.com/office/officeart/2008/layout/VerticalCurvedList"/>
    <dgm:cxn modelId="{1B8BE0AF-08F2-8542-87C0-311293ECA5EA}" type="presParOf" srcId="{2FDB260D-EE21-DD49-B8DF-6C98FD19CB85}" destId="{E12E373F-D0F2-E446-8F78-E89D3D2C4259}" srcOrd="3" destOrd="0" presId="urn:microsoft.com/office/officeart/2008/layout/VerticalCurvedList"/>
    <dgm:cxn modelId="{CD00C6CA-B1E7-2A41-A066-21830298E747}" type="presParOf" srcId="{EBD5D417-F609-CE4A-889E-0BE81AEE2AA1}" destId="{E82048F6-962F-3F45-ADA3-744B2F64B9C1}" srcOrd="1" destOrd="0" presId="urn:microsoft.com/office/officeart/2008/layout/VerticalCurvedList"/>
    <dgm:cxn modelId="{5226A4E3-CCFC-1B4B-86B9-A55C87683E9A}" type="presParOf" srcId="{EBD5D417-F609-CE4A-889E-0BE81AEE2AA1}" destId="{B9305B51-E6D3-2F40-8E0D-4FB83EC2D39C}" srcOrd="2" destOrd="0" presId="urn:microsoft.com/office/officeart/2008/layout/VerticalCurvedList"/>
    <dgm:cxn modelId="{319D0701-79D5-A143-A464-A36E426AB60A}" type="presParOf" srcId="{B9305B51-E6D3-2F40-8E0D-4FB83EC2D39C}" destId="{B6A3B209-520A-8142-AF23-C3FD66B1B3BB}" srcOrd="0" destOrd="0" presId="urn:microsoft.com/office/officeart/2008/layout/VerticalCurvedList"/>
    <dgm:cxn modelId="{56DBFBB4-8418-3141-A090-E7858E039784}" type="presParOf" srcId="{EBD5D417-F609-CE4A-889E-0BE81AEE2AA1}" destId="{95D55127-AD8D-9441-95C7-BC9D086D72EA}" srcOrd="3" destOrd="0" presId="urn:microsoft.com/office/officeart/2008/layout/VerticalCurvedList"/>
    <dgm:cxn modelId="{B59C19F7-2E3D-E44E-B5A9-F3997E0F3F27}" type="presParOf" srcId="{EBD5D417-F609-CE4A-889E-0BE81AEE2AA1}" destId="{FBC88018-70FD-D441-B90F-E24F0D41FA77}" srcOrd="4" destOrd="0" presId="urn:microsoft.com/office/officeart/2008/layout/VerticalCurvedList"/>
    <dgm:cxn modelId="{E34B3CEC-202E-7845-B5F0-89CCBCBFC171}" type="presParOf" srcId="{FBC88018-70FD-D441-B90F-E24F0D41FA77}" destId="{EB3CA2E5-6969-6046-898C-95DB4B718236}" srcOrd="0" destOrd="0" presId="urn:microsoft.com/office/officeart/2008/layout/VerticalCurvedList"/>
    <dgm:cxn modelId="{15B61399-F36F-9E49-94E4-DA2861F08367}" type="presParOf" srcId="{EBD5D417-F609-CE4A-889E-0BE81AEE2AA1}" destId="{955EC11C-ECE8-2D4C-B6F4-E5F82F5DFD7E}" srcOrd="5" destOrd="0" presId="urn:microsoft.com/office/officeart/2008/layout/VerticalCurvedList"/>
    <dgm:cxn modelId="{39511881-6B8D-7C41-9752-3D39019E788D}" type="presParOf" srcId="{EBD5D417-F609-CE4A-889E-0BE81AEE2AA1}" destId="{9C0F6639-BC40-7A4C-BF53-2629B94B4A62}" srcOrd="6" destOrd="0" presId="urn:microsoft.com/office/officeart/2008/layout/VerticalCurvedList"/>
    <dgm:cxn modelId="{42EF6715-A66F-8545-8F05-DC07AA74C003}" type="presParOf" srcId="{9C0F6639-BC40-7A4C-BF53-2629B94B4A62}" destId="{07621C96-B434-4946-A31E-D67CCE58E466}" srcOrd="0" destOrd="0" presId="urn:microsoft.com/office/officeart/2008/layout/VerticalCurvedList"/>
    <dgm:cxn modelId="{7B6E3A8F-4954-FD47-8D12-65BB6E333C9F}" type="presParOf" srcId="{EBD5D417-F609-CE4A-889E-0BE81AEE2AA1}" destId="{4D2AA83C-7D6F-2B4E-ADB0-3B5EA1E81DA8}" srcOrd="7" destOrd="0" presId="urn:microsoft.com/office/officeart/2008/layout/VerticalCurvedList"/>
    <dgm:cxn modelId="{8A719BED-8FF2-E64A-8888-2F319805A23C}" type="presParOf" srcId="{EBD5D417-F609-CE4A-889E-0BE81AEE2AA1}" destId="{1EF98ED7-84B3-AF4E-86AE-8C49860185A2}" srcOrd="8" destOrd="0" presId="urn:microsoft.com/office/officeart/2008/layout/VerticalCurvedList"/>
    <dgm:cxn modelId="{17A5097F-4329-5547-9607-485F768A8174}" type="presParOf" srcId="{1EF98ED7-84B3-AF4E-86AE-8C49860185A2}" destId="{3D752D1C-6F92-0A41-859F-D3123F8BCA31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6D307-2054-6844-9820-872BFEAB56EA}">
      <dsp:nvSpPr>
        <dsp:cNvPr id="0" name=""/>
        <dsp:cNvSpPr/>
      </dsp:nvSpPr>
      <dsp:spPr>
        <a:xfrm>
          <a:off x="-8906755" y="-1360010"/>
          <a:ext cx="10595660" cy="10595660"/>
        </a:xfrm>
        <a:prstGeom prst="blockArc">
          <a:avLst>
            <a:gd name="adj1" fmla="val 18900000"/>
            <a:gd name="adj2" fmla="val 2700000"/>
            <a:gd name="adj3" fmla="val 204"/>
          </a:avLst>
        </a:prstGeom>
        <a:noFill/>
        <a:ln w="571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048F6-962F-3F45-ADA3-744B2F64B9C1}">
      <dsp:nvSpPr>
        <dsp:cNvPr id="0" name=""/>
        <dsp:cNvSpPr/>
      </dsp:nvSpPr>
      <dsp:spPr>
        <a:xfrm>
          <a:off x="883243" y="605479"/>
          <a:ext cx="5834553" cy="1211588"/>
        </a:xfrm>
        <a:prstGeom prst="rect">
          <a:avLst/>
        </a:prstGeom>
        <a:solidFill>
          <a:srgbClr val="366D2D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1698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i="0" kern="1200">
              <a:latin typeface="Poppins" panose="020B0604020202020204" charset="0"/>
              <a:cs typeface="Poppins" panose="020B0604020202020204" charset="0"/>
            </a:rPr>
            <a:t>Middle schools</a:t>
          </a:r>
        </a:p>
      </dsp:txBody>
      <dsp:txXfrm>
        <a:off x="883243" y="605479"/>
        <a:ext cx="5834553" cy="1211588"/>
      </dsp:txXfrm>
    </dsp:sp>
    <dsp:sp modelId="{B6A3B209-520A-8142-AF23-C3FD66B1B3BB}">
      <dsp:nvSpPr>
        <dsp:cNvPr id="0" name=""/>
        <dsp:cNvSpPr/>
      </dsp:nvSpPr>
      <dsp:spPr>
        <a:xfrm>
          <a:off x="126000" y="454030"/>
          <a:ext cx="1514485" cy="15144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66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55127-AD8D-9441-95C7-BC9D086D72EA}">
      <dsp:nvSpPr>
        <dsp:cNvPr id="0" name=""/>
        <dsp:cNvSpPr/>
      </dsp:nvSpPr>
      <dsp:spPr>
        <a:xfrm>
          <a:off x="1577875" y="2423176"/>
          <a:ext cx="5139922" cy="1211588"/>
        </a:xfrm>
        <a:prstGeom prst="rect">
          <a:avLst/>
        </a:prstGeom>
        <a:solidFill>
          <a:srgbClr val="336600">
            <a:alpha val="76471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1698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i="0" kern="1200">
              <a:latin typeface="Poppins" panose="020B0604020202020204" charset="0"/>
              <a:cs typeface="Poppins" panose="020B0604020202020204" charset="0"/>
            </a:rPr>
            <a:t>Classes 1</a:t>
          </a:r>
          <a:r>
            <a:rPr lang="en-GB" sz="3200" b="1" i="0" kern="1200" baseline="30000">
              <a:latin typeface="Poppins" panose="020B0604020202020204" charset="0"/>
              <a:cs typeface="Poppins" panose="020B0604020202020204" charset="0"/>
            </a:rPr>
            <a:t>st</a:t>
          </a:r>
          <a:r>
            <a:rPr lang="en-GB" sz="3200" b="1" i="0" kern="1200">
              <a:latin typeface="Poppins" panose="020B0604020202020204" charset="0"/>
              <a:cs typeface="Poppins" panose="020B0604020202020204" charset="0"/>
            </a:rPr>
            <a:t>, 2</a:t>
          </a:r>
          <a:r>
            <a:rPr lang="en-GB" sz="3200" b="1" i="0" kern="1200" baseline="30000">
              <a:latin typeface="Poppins" panose="020B0604020202020204" charset="0"/>
              <a:cs typeface="Poppins" panose="020B0604020202020204" charset="0"/>
            </a:rPr>
            <a:t>nd</a:t>
          </a:r>
          <a:r>
            <a:rPr lang="en-GB" sz="3200" b="1" i="0" kern="1200">
              <a:latin typeface="Poppins" panose="020B0604020202020204" charset="0"/>
              <a:cs typeface="Poppins" panose="020B0604020202020204" charset="0"/>
            </a:rPr>
            <a:t> , 3</a:t>
          </a:r>
          <a:r>
            <a:rPr lang="en-GB" sz="3200" b="1" i="0" kern="1200" baseline="30000">
              <a:latin typeface="Poppins" panose="020B0604020202020204" charset="0"/>
              <a:cs typeface="Poppins" panose="020B0604020202020204" charset="0"/>
            </a:rPr>
            <a:t>rd</a:t>
          </a:r>
          <a:endParaRPr lang="en-GB" sz="3200" b="1" i="0" kern="1200">
            <a:latin typeface="Poppins" panose="020B0604020202020204" charset="0"/>
            <a:cs typeface="Poppins" panose="020B0604020202020204" charset="0"/>
          </a:endParaRPr>
        </a:p>
      </dsp:txBody>
      <dsp:txXfrm>
        <a:off x="1577875" y="2423176"/>
        <a:ext cx="5139922" cy="1211588"/>
      </dsp:txXfrm>
    </dsp:sp>
    <dsp:sp modelId="{EB3CA2E5-6969-6046-898C-95DB4B718236}">
      <dsp:nvSpPr>
        <dsp:cNvPr id="0" name=""/>
        <dsp:cNvSpPr/>
      </dsp:nvSpPr>
      <dsp:spPr>
        <a:xfrm>
          <a:off x="820632" y="2271728"/>
          <a:ext cx="1514485" cy="15144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6600">
              <a:alpha val="76667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EC11C-ECE8-2D4C-B6F4-E5F82F5DFD7E}">
      <dsp:nvSpPr>
        <dsp:cNvPr id="0" name=""/>
        <dsp:cNvSpPr/>
      </dsp:nvSpPr>
      <dsp:spPr>
        <a:xfrm>
          <a:off x="1577875" y="4240874"/>
          <a:ext cx="5139922" cy="1211588"/>
        </a:xfrm>
        <a:prstGeom prst="rect">
          <a:avLst/>
        </a:prstGeom>
        <a:solidFill>
          <a:srgbClr val="669900">
            <a:alpha val="62745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1698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i="0" kern="120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rPr>
            <a:t>One hour meetings per school</a:t>
          </a:r>
        </a:p>
      </dsp:txBody>
      <dsp:txXfrm>
        <a:off x="1577875" y="4240874"/>
        <a:ext cx="5139922" cy="1211588"/>
      </dsp:txXfrm>
    </dsp:sp>
    <dsp:sp modelId="{07621C96-B434-4946-A31E-D67CCE58E466}">
      <dsp:nvSpPr>
        <dsp:cNvPr id="0" name=""/>
        <dsp:cNvSpPr/>
      </dsp:nvSpPr>
      <dsp:spPr>
        <a:xfrm>
          <a:off x="820632" y="4089426"/>
          <a:ext cx="1514485" cy="15144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6600">
              <a:alpha val="63333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AA83C-7D6F-2B4E-ADB0-3B5EA1E81DA8}">
      <dsp:nvSpPr>
        <dsp:cNvPr id="0" name=""/>
        <dsp:cNvSpPr/>
      </dsp:nvSpPr>
      <dsp:spPr>
        <a:xfrm>
          <a:off x="883243" y="6058572"/>
          <a:ext cx="5834553" cy="1211588"/>
        </a:xfrm>
        <a:prstGeom prst="rect">
          <a:avLst/>
        </a:prstGeom>
        <a:solidFill>
          <a:srgbClr val="92D050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1698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i="0" kern="120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rPr>
            <a:t>Report per school</a:t>
          </a:r>
        </a:p>
      </dsp:txBody>
      <dsp:txXfrm>
        <a:off x="883243" y="6058572"/>
        <a:ext cx="5834553" cy="1211588"/>
      </dsp:txXfrm>
    </dsp:sp>
    <dsp:sp modelId="{3D752D1C-6F92-0A41-859F-D3123F8BCA31}">
      <dsp:nvSpPr>
        <dsp:cNvPr id="0" name=""/>
        <dsp:cNvSpPr/>
      </dsp:nvSpPr>
      <dsp:spPr>
        <a:xfrm>
          <a:off x="126000" y="5907123"/>
          <a:ext cx="1514485" cy="15144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6600">
              <a:alpha val="5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6627" y="685800"/>
            <a:ext cx="2425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32074" y="6196323"/>
            <a:ext cx="28212000" cy="17081700"/>
          </a:xfrm>
          <a:prstGeom prst="rect">
            <a:avLst/>
          </a:prstGeom>
        </p:spPr>
        <p:txBody>
          <a:bodyPr spcFirstLastPara="1" wrap="square" lIns="455425" tIns="455425" rIns="455425" bIns="455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032046" y="23585474"/>
            <a:ext cx="28212000" cy="6596100"/>
          </a:xfrm>
          <a:prstGeom prst="rect">
            <a:avLst/>
          </a:prstGeom>
        </p:spPr>
        <p:txBody>
          <a:bodyPr spcFirstLastPara="1" wrap="square" lIns="455425" tIns="455425" rIns="455425" bIns="455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032046" y="9205128"/>
            <a:ext cx="28212000" cy="16340100"/>
          </a:xfrm>
          <a:prstGeom prst="rect">
            <a:avLst/>
          </a:prstGeom>
        </p:spPr>
        <p:txBody>
          <a:bodyPr spcFirstLastPara="1" wrap="square" lIns="455425" tIns="455425" rIns="455425" bIns="455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032046" y="26232690"/>
            <a:ext cx="28212000" cy="10825200"/>
          </a:xfrm>
          <a:prstGeom prst="rect">
            <a:avLst/>
          </a:prstGeom>
        </p:spPr>
        <p:txBody>
          <a:bodyPr spcFirstLastPara="1" wrap="square" lIns="455425" tIns="455425" rIns="455425" bIns="455425" anchor="t" anchorCtr="0">
            <a:normAutofit/>
          </a:bodyPr>
          <a:lstStyle>
            <a:lvl1pPr marL="457200" lvl="0" indent="-800100" algn="ctr">
              <a:spcBef>
                <a:spcPts val="0"/>
              </a:spcBef>
              <a:spcAft>
                <a:spcPts val="0"/>
              </a:spcAft>
              <a:buSzPts val="9000"/>
              <a:buChar char="●"/>
              <a:defRPr/>
            </a:lvl1pPr>
            <a:lvl2pPr marL="914400" lvl="1" indent="-673100" algn="ctr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2pPr>
            <a:lvl3pPr marL="1371600" lvl="2" indent="-673100" algn="ctr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3pPr>
            <a:lvl4pPr marL="1828800" lvl="3" indent="-673100" algn="ctr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4pPr>
            <a:lvl5pPr marL="2286000" lvl="4" indent="-673100" algn="ctr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5pPr>
            <a:lvl6pPr marL="2743200" lvl="5" indent="-673100" algn="ctr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6pPr>
            <a:lvl7pPr marL="3200400" lvl="6" indent="-673100" algn="ctr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7pPr>
            <a:lvl8pPr marL="3657600" lvl="7" indent="-673100" algn="ctr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8pPr>
            <a:lvl9pPr marL="4114800" lvl="8" indent="-673100" algn="ctr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032046" y="17899287"/>
            <a:ext cx="28212000" cy="70053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032046" y="3703480"/>
            <a:ext cx="28212000" cy="4766100"/>
          </a:xfrm>
          <a:prstGeom prst="rect">
            <a:avLst/>
          </a:prstGeom>
        </p:spPr>
        <p:txBody>
          <a:bodyPr spcFirstLastPara="1" wrap="square" lIns="455425" tIns="455425" rIns="455425" bIns="455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032046" y="9590851"/>
            <a:ext cx="28212000" cy="28431000"/>
          </a:xfrm>
          <a:prstGeom prst="rect">
            <a:avLst/>
          </a:prstGeom>
        </p:spPr>
        <p:txBody>
          <a:bodyPr spcFirstLastPara="1" wrap="square" lIns="455425" tIns="455425" rIns="455425" bIns="455425" anchor="t" anchorCtr="0">
            <a:normAutofit/>
          </a:bodyPr>
          <a:lstStyle>
            <a:lvl1pPr marL="457200" lvl="0" indent="-800100">
              <a:spcBef>
                <a:spcPts val="0"/>
              </a:spcBef>
              <a:spcAft>
                <a:spcPts val="0"/>
              </a:spcAft>
              <a:buSzPts val="9000"/>
              <a:buChar char="●"/>
              <a:defRPr/>
            </a:lvl1pPr>
            <a:lvl2pPr marL="914400" lvl="1" indent="-6731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2pPr>
            <a:lvl3pPr marL="1371600" lvl="2" indent="-6731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3pPr>
            <a:lvl4pPr marL="1828800" lvl="3" indent="-673100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4pPr>
            <a:lvl5pPr marL="2286000" lvl="4" indent="-6731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5pPr>
            <a:lvl6pPr marL="2743200" lvl="5" indent="-6731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6pPr>
            <a:lvl7pPr marL="3200400" lvl="6" indent="-673100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7pPr>
            <a:lvl8pPr marL="3657600" lvl="7" indent="-6731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8pPr>
            <a:lvl9pPr marL="4114800" lvl="8" indent="-6731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032046" y="3703480"/>
            <a:ext cx="28212000" cy="4766100"/>
          </a:xfrm>
          <a:prstGeom prst="rect">
            <a:avLst/>
          </a:prstGeom>
        </p:spPr>
        <p:txBody>
          <a:bodyPr spcFirstLastPara="1" wrap="square" lIns="455425" tIns="455425" rIns="455425" bIns="455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032046" y="9590851"/>
            <a:ext cx="13243800" cy="28431000"/>
          </a:xfrm>
          <a:prstGeom prst="rect">
            <a:avLst/>
          </a:prstGeom>
        </p:spPr>
        <p:txBody>
          <a:bodyPr spcFirstLastPara="1" wrap="square" lIns="455425" tIns="455425" rIns="455425" bIns="455425" anchor="t" anchorCtr="0">
            <a:normAutofit/>
          </a:bodyPr>
          <a:lstStyle>
            <a:lvl1pPr marL="457200" lvl="0" indent="-673100">
              <a:spcBef>
                <a:spcPts val="0"/>
              </a:spcBef>
              <a:spcAft>
                <a:spcPts val="0"/>
              </a:spcAft>
              <a:buSzPts val="7000"/>
              <a:buChar char="●"/>
              <a:defRPr sz="7000"/>
            </a:lvl1pPr>
            <a:lvl2pPr marL="914400" lvl="1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2pPr>
            <a:lvl3pPr marL="1371600" lvl="2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3pPr>
            <a:lvl4pPr marL="1828800" lvl="3" indent="-6096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4pPr>
            <a:lvl5pPr marL="2286000" lvl="4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5pPr>
            <a:lvl6pPr marL="2743200" lvl="5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6pPr>
            <a:lvl7pPr marL="3200400" lvl="6" indent="-6096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7pPr>
            <a:lvl8pPr marL="3657600" lvl="7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8pPr>
            <a:lvl9pPr marL="4114800" lvl="8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6000191" y="9590851"/>
            <a:ext cx="13243800" cy="28431000"/>
          </a:xfrm>
          <a:prstGeom prst="rect">
            <a:avLst/>
          </a:prstGeom>
        </p:spPr>
        <p:txBody>
          <a:bodyPr spcFirstLastPara="1" wrap="square" lIns="455425" tIns="455425" rIns="455425" bIns="455425" anchor="t" anchorCtr="0">
            <a:normAutofit/>
          </a:bodyPr>
          <a:lstStyle>
            <a:lvl1pPr marL="457200" lvl="0" indent="-673100">
              <a:spcBef>
                <a:spcPts val="0"/>
              </a:spcBef>
              <a:spcAft>
                <a:spcPts val="0"/>
              </a:spcAft>
              <a:buSzPts val="7000"/>
              <a:buChar char="●"/>
              <a:defRPr sz="7000"/>
            </a:lvl1pPr>
            <a:lvl2pPr marL="914400" lvl="1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2pPr>
            <a:lvl3pPr marL="1371600" lvl="2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3pPr>
            <a:lvl4pPr marL="1828800" lvl="3" indent="-6096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4pPr>
            <a:lvl5pPr marL="2286000" lvl="4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5pPr>
            <a:lvl6pPr marL="2743200" lvl="5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6pPr>
            <a:lvl7pPr marL="3200400" lvl="6" indent="-6096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7pPr>
            <a:lvl8pPr marL="3657600" lvl="7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8pPr>
            <a:lvl9pPr marL="4114800" lvl="8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032046" y="3703480"/>
            <a:ext cx="28212000" cy="4766100"/>
          </a:xfrm>
          <a:prstGeom prst="rect">
            <a:avLst/>
          </a:prstGeom>
        </p:spPr>
        <p:txBody>
          <a:bodyPr spcFirstLastPara="1" wrap="square" lIns="455425" tIns="455425" rIns="455425" bIns="455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032046" y="4623681"/>
            <a:ext cx="9297300" cy="6288900"/>
          </a:xfrm>
          <a:prstGeom prst="rect">
            <a:avLst/>
          </a:prstGeom>
        </p:spPr>
        <p:txBody>
          <a:bodyPr spcFirstLastPara="1" wrap="square" lIns="455425" tIns="455425" rIns="455425" bIns="455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032046" y="11564195"/>
            <a:ext cx="9297300" cy="26458800"/>
          </a:xfrm>
          <a:prstGeom prst="rect">
            <a:avLst/>
          </a:prstGeom>
        </p:spPr>
        <p:txBody>
          <a:bodyPr spcFirstLastPara="1" wrap="square" lIns="455425" tIns="455425" rIns="455425" bIns="455425" anchor="t" anchorCtr="0">
            <a:normAutofit/>
          </a:bodyPr>
          <a:lstStyle>
            <a:lvl1pPr marL="457200" lvl="0" indent="-6096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1pPr>
            <a:lvl2pPr marL="914400" lvl="1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2pPr>
            <a:lvl3pPr marL="1371600" lvl="2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3pPr>
            <a:lvl4pPr marL="1828800" lvl="3" indent="-6096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4pPr>
            <a:lvl5pPr marL="2286000" lvl="4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5pPr>
            <a:lvl6pPr marL="2743200" lvl="5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6pPr>
            <a:lvl7pPr marL="3200400" lvl="6" indent="-6096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7pPr>
            <a:lvl8pPr marL="3657600" lvl="7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8pPr>
            <a:lvl9pPr marL="4114800" lvl="8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623229" y="3746130"/>
            <a:ext cx="21084000" cy="34043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1pPr>
            <a:lvl2pPr lvl="1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2pPr>
            <a:lvl3pPr lvl="2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3pPr>
            <a:lvl4pPr lvl="3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4pPr>
            <a:lvl5pPr lvl="4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5pPr>
            <a:lvl6pPr lvl="5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6pPr>
            <a:lvl7pPr lvl="6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7pPr>
            <a:lvl8pPr lvl="7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8pPr>
            <a:lvl9pPr lvl="8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5138000" y="-1040"/>
            <a:ext cx="15138000" cy="4280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5425" tIns="455425" rIns="455425" bIns="455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79077" y="10262433"/>
            <a:ext cx="13393800" cy="12335700"/>
          </a:xfrm>
          <a:prstGeom prst="rect">
            <a:avLst/>
          </a:prstGeom>
        </p:spPr>
        <p:txBody>
          <a:bodyPr spcFirstLastPara="1" wrap="square" lIns="455425" tIns="455425" rIns="455425" bIns="455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879077" y="23327077"/>
            <a:ext cx="13393800" cy="10278600"/>
          </a:xfrm>
          <a:prstGeom prst="rect">
            <a:avLst/>
          </a:prstGeom>
        </p:spPr>
        <p:txBody>
          <a:bodyPr spcFirstLastPara="1" wrap="square" lIns="455425" tIns="455425" rIns="455425" bIns="455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6354801" y="6025723"/>
            <a:ext cx="12704400" cy="307506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marL="457200" lvl="0" indent="-800100">
              <a:spcBef>
                <a:spcPts val="0"/>
              </a:spcBef>
              <a:spcAft>
                <a:spcPts val="0"/>
              </a:spcAft>
              <a:buSzPts val="9000"/>
              <a:buChar char="●"/>
              <a:defRPr/>
            </a:lvl1pPr>
            <a:lvl2pPr marL="914400" lvl="1" indent="-6731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2pPr>
            <a:lvl3pPr marL="1371600" lvl="2" indent="-6731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3pPr>
            <a:lvl4pPr marL="1828800" lvl="3" indent="-673100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4pPr>
            <a:lvl5pPr marL="2286000" lvl="4" indent="-6731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5pPr>
            <a:lvl6pPr marL="2743200" lvl="5" indent="-6731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6pPr>
            <a:lvl7pPr marL="3200400" lvl="6" indent="-673100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7pPr>
            <a:lvl8pPr marL="3657600" lvl="7" indent="-6731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8pPr>
            <a:lvl9pPr marL="4114800" lvl="8" indent="-6731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032046" y="35206675"/>
            <a:ext cx="19862100" cy="50355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2046" y="3703480"/>
            <a:ext cx="28212000" cy="47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25" tIns="455425" rIns="455425" bIns="455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2046" y="9590851"/>
            <a:ext cx="28212000" cy="284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25" tIns="455425" rIns="455425" bIns="455425" anchor="t" anchorCtr="0">
            <a:normAutofit/>
          </a:bodyPr>
          <a:lstStyle>
            <a:lvl1pPr marL="457200" lvl="0" indent="-800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Char char="●"/>
              <a:defRPr sz="9000">
                <a:solidFill>
                  <a:schemeClr val="dk2"/>
                </a:solidFill>
              </a:defRPr>
            </a:lvl1pPr>
            <a:lvl2pPr marL="914400" lvl="1" indent="-673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○"/>
              <a:defRPr sz="7000">
                <a:solidFill>
                  <a:schemeClr val="dk2"/>
                </a:solidFill>
              </a:defRPr>
            </a:lvl2pPr>
            <a:lvl3pPr marL="1371600" lvl="2" indent="-673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■"/>
              <a:defRPr sz="7000">
                <a:solidFill>
                  <a:schemeClr val="dk2"/>
                </a:solidFill>
              </a:defRPr>
            </a:lvl3pPr>
            <a:lvl4pPr marL="1828800" lvl="3" indent="-673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●"/>
              <a:defRPr sz="7000">
                <a:solidFill>
                  <a:schemeClr val="dk2"/>
                </a:solidFill>
              </a:defRPr>
            </a:lvl4pPr>
            <a:lvl5pPr marL="2286000" lvl="4" indent="-673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○"/>
              <a:defRPr sz="7000">
                <a:solidFill>
                  <a:schemeClr val="dk2"/>
                </a:solidFill>
              </a:defRPr>
            </a:lvl5pPr>
            <a:lvl6pPr marL="2743200" lvl="5" indent="-673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■"/>
              <a:defRPr sz="7000">
                <a:solidFill>
                  <a:schemeClr val="dk2"/>
                </a:solidFill>
              </a:defRPr>
            </a:lvl6pPr>
            <a:lvl7pPr marL="3200400" lvl="6" indent="-673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●"/>
              <a:defRPr sz="7000">
                <a:solidFill>
                  <a:schemeClr val="dk2"/>
                </a:solidFill>
              </a:defRPr>
            </a:lvl7pPr>
            <a:lvl8pPr marL="3657600" lvl="7" indent="-673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○"/>
              <a:defRPr sz="7000">
                <a:solidFill>
                  <a:schemeClr val="dk2"/>
                </a:solidFill>
              </a:defRPr>
            </a:lvl8pPr>
            <a:lvl9pPr marL="4114800" lvl="8" indent="-673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■"/>
              <a:defRPr sz="7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 algn="r">
              <a:buNone/>
              <a:defRPr sz="5000">
                <a:solidFill>
                  <a:schemeClr val="dk2"/>
                </a:solidFill>
              </a:defRPr>
            </a:lvl1pPr>
            <a:lvl2pPr lvl="1" algn="r">
              <a:buNone/>
              <a:defRPr sz="5000">
                <a:solidFill>
                  <a:schemeClr val="dk2"/>
                </a:solidFill>
              </a:defRPr>
            </a:lvl2pPr>
            <a:lvl3pPr lvl="2" algn="r">
              <a:buNone/>
              <a:defRPr sz="5000">
                <a:solidFill>
                  <a:schemeClr val="dk2"/>
                </a:solidFill>
              </a:defRPr>
            </a:lvl3pPr>
            <a:lvl4pPr lvl="3" algn="r">
              <a:buNone/>
              <a:defRPr sz="5000">
                <a:solidFill>
                  <a:schemeClr val="dk2"/>
                </a:solidFill>
              </a:defRPr>
            </a:lvl4pPr>
            <a:lvl5pPr lvl="4" algn="r">
              <a:buNone/>
              <a:defRPr sz="5000">
                <a:solidFill>
                  <a:schemeClr val="dk2"/>
                </a:solidFill>
              </a:defRPr>
            </a:lvl5pPr>
            <a:lvl6pPr lvl="5" algn="r">
              <a:buNone/>
              <a:defRPr sz="5000">
                <a:solidFill>
                  <a:schemeClr val="dk2"/>
                </a:solidFill>
              </a:defRPr>
            </a:lvl6pPr>
            <a:lvl7pPr lvl="6" algn="r">
              <a:buNone/>
              <a:defRPr sz="5000">
                <a:solidFill>
                  <a:schemeClr val="dk2"/>
                </a:solidFill>
              </a:defRPr>
            </a:lvl7pPr>
            <a:lvl8pPr lvl="7" algn="r">
              <a:buNone/>
              <a:defRPr sz="5000">
                <a:solidFill>
                  <a:schemeClr val="dk2"/>
                </a:solidFill>
              </a:defRPr>
            </a:lvl8pPr>
            <a:lvl9pPr lvl="8" algn="r">
              <a:buNone/>
              <a:defRPr sz="5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192D59-5210-F3D7-0179-35C8B1133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406" y="30808679"/>
            <a:ext cx="12336364" cy="9293295"/>
          </a:xfrm>
          <a:prstGeom prst="rect">
            <a:avLst/>
          </a:prstGeom>
        </p:spPr>
      </p:pic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l="7074" r="7074"/>
          <a:stretch/>
        </p:blipFill>
        <p:spPr>
          <a:xfrm>
            <a:off x="0" y="40548275"/>
            <a:ext cx="30275999" cy="225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l="2052" r="2042"/>
          <a:stretch/>
        </p:blipFill>
        <p:spPr>
          <a:xfrm>
            <a:off x="25015143" y="1773675"/>
            <a:ext cx="3393532" cy="41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643600" y="5406971"/>
            <a:ext cx="22067628" cy="330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6600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Selene Ghisolfi</a:t>
            </a:r>
            <a:r>
              <a:rPr lang="it" sz="6600" baseline="30000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 [1,2,3] </a:t>
            </a:r>
            <a:r>
              <a:rPr lang="it" sz="6600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6600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Giovanna </a:t>
            </a:r>
            <a:r>
              <a:rPr lang="en-GB" sz="6600" err="1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Marcolongo</a:t>
            </a:r>
            <a:r>
              <a:rPr lang="it" sz="6600" baseline="30000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[2,4] </a:t>
            </a:r>
            <a:r>
              <a:rPr lang="it" sz="6600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6600" err="1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Diletta</a:t>
            </a:r>
            <a:r>
              <a:rPr lang="en-GB" sz="6600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6600" err="1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Savoldi</a:t>
            </a:r>
            <a:r>
              <a:rPr lang="it" sz="6600" baseline="30000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 [2]</a:t>
            </a:r>
            <a:r>
              <a:rPr lang="en-GB" sz="6600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lang="it" sz="6600" baseline="30000">
              <a:solidFill>
                <a:srgbClr val="366D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lvl="0" algn="ctr"/>
            <a:r>
              <a:rPr lang="it" sz="4400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[1] </a:t>
            </a:r>
            <a:r>
              <a:rPr lang="en-GB" sz="4400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UCSC </a:t>
            </a:r>
            <a:r>
              <a:rPr lang="it" sz="4400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[2] </a:t>
            </a:r>
            <a:r>
              <a:rPr lang="en-GB" sz="4400" err="1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SiLab</a:t>
            </a:r>
            <a:r>
              <a:rPr lang="en-GB" sz="4400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 Bocconi </a:t>
            </a:r>
            <a:r>
              <a:rPr lang="it" sz="4400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[3]</a:t>
            </a:r>
            <a:r>
              <a:rPr lang="en-GB" sz="4400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 LEAP Bocconi </a:t>
            </a:r>
            <a:r>
              <a:rPr lang="it" sz="4400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[4]</a:t>
            </a:r>
            <a:r>
              <a:rPr lang="en-GB" sz="4400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 CLEAN Bocconi</a:t>
            </a:r>
            <a:endParaRPr sz="4400">
              <a:solidFill>
                <a:srgbClr val="366D2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506571" y="2103935"/>
            <a:ext cx="22204657" cy="330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b="1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Project WIDEHO –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b="1" err="1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WIDEning</a:t>
            </a:r>
            <a:r>
              <a:rPr lang="en-GB" sz="9600" b="1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 the </a:t>
            </a:r>
            <a:r>
              <a:rPr lang="en-GB" sz="9600" b="1" err="1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HOrizons</a:t>
            </a:r>
            <a:endParaRPr sz="9600" b="1">
              <a:solidFill>
                <a:srgbClr val="366D2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Google Shape;60;p13">
            <a:extLst>
              <a:ext uri="{FF2B5EF4-FFF2-40B4-BE49-F238E27FC236}">
                <a16:creationId xmlns:a16="http://schemas.microsoft.com/office/drawing/2014/main" id="{A39CD0AB-AF0C-85E9-C60E-F8DA605B4DA0}"/>
              </a:ext>
            </a:extLst>
          </p:cNvPr>
          <p:cNvSpPr txBox="1"/>
          <p:nvPr/>
        </p:nvSpPr>
        <p:spPr>
          <a:xfrm>
            <a:off x="829641" y="19840128"/>
            <a:ext cx="12380905" cy="941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just">
              <a:lnSpc>
                <a:spcPct val="114000"/>
              </a:lnSpc>
              <a:spcBef>
                <a:spcPts val="1800"/>
              </a:spcBef>
              <a:spcAft>
                <a:spcPts val="10"/>
              </a:spcAft>
              <a:buFont typeface="Wingdings" panose="05000000000000000000" pitchFamily="2" charset="2"/>
              <a:buChar char="q"/>
            </a:pPr>
            <a:r>
              <a:rPr lang="en-US" sz="3200" i="0" dirty="0">
                <a:effectLst/>
                <a:latin typeface="Poppins" panose="00000500000000000000" pitchFamily="2" charset="0"/>
                <a:ea typeface="Carlito"/>
                <a:cs typeface="Poppins" panose="00000500000000000000" pitchFamily="2" charset="0"/>
              </a:rPr>
              <a:t>Academic achievements: grades and INVALSI tests</a:t>
            </a:r>
            <a:endParaRPr lang="it-IT" sz="3200" i="1" dirty="0">
              <a:effectLst/>
              <a:latin typeface="Poppins" panose="00000500000000000000" pitchFamily="2" charset="0"/>
              <a:ea typeface="Carlito"/>
              <a:cs typeface="Poppins" panose="00000500000000000000" pitchFamily="2" charset="0"/>
            </a:endParaRPr>
          </a:p>
          <a:p>
            <a:pPr marL="457200" lvl="0" indent="-457200" algn="just">
              <a:lnSpc>
                <a:spcPct val="114000"/>
              </a:lnSpc>
              <a:spcBef>
                <a:spcPts val="1800"/>
              </a:spcBef>
              <a:spcAft>
                <a:spcPts val="10"/>
              </a:spcAft>
              <a:buFont typeface="Wingdings" panose="05000000000000000000" pitchFamily="2" charset="2"/>
              <a:buChar char="q"/>
            </a:pPr>
            <a:r>
              <a:rPr lang="en-US" sz="3200" i="0" dirty="0">
                <a:effectLst/>
                <a:latin typeface="Poppins" panose="00000500000000000000" pitchFamily="2" charset="0"/>
                <a:ea typeface="Carlito"/>
                <a:cs typeface="Poppins" panose="00000500000000000000" pitchFamily="2" charset="0"/>
              </a:rPr>
              <a:t>Academic effort: attendance and demerits</a:t>
            </a:r>
            <a:endParaRPr lang="it-IT" sz="3200" i="1" dirty="0">
              <a:effectLst/>
              <a:latin typeface="Poppins" panose="00000500000000000000" pitchFamily="2" charset="0"/>
              <a:ea typeface="Carlito"/>
              <a:cs typeface="Poppins" panose="00000500000000000000" pitchFamily="2" charset="0"/>
            </a:endParaRPr>
          </a:p>
          <a:p>
            <a:pPr marL="457200" lvl="0" indent="-457200" algn="just">
              <a:lnSpc>
                <a:spcPct val="114000"/>
              </a:lnSpc>
              <a:spcBef>
                <a:spcPts val="1800"/>
              </a:spcBef>
              <a:spcAft>
                <a:spcPts val="10"/>
              </a:spcAft>
              <a:buFont typeface="Wingdings" panose="05000000000000000000" pitchFamily="2" charset="2"/>
              <a:buChar char="q"/>
            </a:pPr>
            <a:r>
              <a:rPr lang="en-US" sz="3200" i="0" dirty="0">
                <a:effectLst/>
                <a:latin typeface="Poppins" panose="00000500000000000000" pitchFamily="2" charset="0"/>
                <a:ea typeface="Carlito"/>
                <a:cs typeface="Poppins" panose="00000500000000000000" pitchFamily="2" charset="0"/>
              </a:rPr>
              <a:t>High-school choices</a:t>
            </a:r>
            <a:endParaRPr lang="en-US" sz="3200" dirty="0">
              <a:latin typeface="Poppins" panose="00000500000000000000" pitchFamily="2" charset="0"/>
              <a:ea typeface="Carlito"/>
              <a:cs typeface="Poppins" panose="00000500000000000000" pitchFamily="2" charset="0"/>
            </a:endParaRPr>
          </a:p>
          <a:p>
            <a:pPr marL="457200" lvl="0" indent="-457200" algn="just">
              <a:lnSpc>
                <a:spcPct val="114000"/>
              </a:lnSpc>
              <a:spcBef>
                <a:spcPts val="1800"/>
              </a:spcBef>
              <a:spcAft>
                <a:spcPts val="10"/>
              </a:spcAft>
              <a:buFont typeface="Wingdings" panose="05000000000000000000" pitchFamily="2" charset="2"/>
              <a:buChar char="q"/>
            </a:pPr>
            <a:r>
              <a:rPr lang="en-US" sz="3200" i="0">
                <a:effectLst/>
                <a:latin typeface="Poppins" panose="00000500000000000000" pitchFamily="2" charset="0"/>
                <a:ea typeface="Carlito"/>
                <a:cs typeface="Poppins" panose="00000500000000000000" pitchFamily="2" charset="0"/>
              </a:rPr>
              <a:t>Reorientation and dropout</a:t>
            </a:r>
            <a:endParaRPr lang="it-IT" sz="3200" i="1" dirty="0">
              <a:effectLst/>
              <a:latin typeface="Poppins" panose="00000500000000000000" pitchFamily="2" charset="0"/>
              <a:ea typeface="Carlito"/>
              <a:cs typeface="Poppins" panose="00000500000000000000" pitchFamily="2" charset="0"/>
            </a:endParaRPr>
          </a:p>
          <a:p>
            <a:pPr marL="457200" lvl="0" indent="-457200" algn="just">
              <a:lnSpc>
                <a:spcPct val="114000"/>
              </a:lnSpc>
              <a:spcBef>
                <a:spcPts val="1800"/>
              </a:spcBef>
              <a:spcAft>
                <a:spcPts val="10"/>
              </a:spcAft>
              <a:buFont typeface="Wingdings" panose="05000000000000000000" pitchFamily="2" charset="2"/>
              <a:buChar char="q"/>
            </a:pPr>
            <a:r>
              <a:rPr lang="en-US" sz="3200" i="0" dirty="0">
                <a:effectLst/>
                <a:latin typeface="Poppins" panose="00000500000000000000" pitchFamily="2" charset="0"/>
                <a:ea typeface="Carlito"/>
                <a:cs typeface="Poppins" panose="00000500000000000000" pitchFamily="2" charset="0"/>
              </a:rPr>
              <a:t>Aspirations: “What do you want to be when you grow up?” </a:t>
            </a:r>
          </a:p>
          <a:p>
            <a:pPr marL="457200" lvl="0" indent="-457200" algn="just">
              <a:lnSpc>
                <a:spcPct val="114000"/>
              </a:lnSpc>
              <a:spcBef>
                <a:spcPts val="1800"/>
              </a:spcBef>
              <a:spcAft>
                <a:spcPts val="10"/>
              </a:spcAft>
              <a:buFont typeface="Wingdings" panose="05000000000000000000" pitchFamily="2" charset="2"/>
              <a:buChar char="q"/>
            </a:pPr>
            <a:r>
              <a:rPr lang="en-US" sz="3200" i="0" dirty="0">
                <a:effectLst/>
                <a:latin typeface="Poppins" panose="00000500000000000000" pitchFamily="2" charset="0"/>
                <a:ea typeface="Carlito"/>
                <a:cs typeface="Poppins" panose="00000500000000000000" pitchFamily="2" charset="0"/>
              </a:rPr>
              <a:t>Self-reported beliefs on their probability of success</a:t>
            </a:r>
            <a:endParaRPr lang="it-IT" sz="3200" i="1" dirty="0">
              <a:effectLst/>
              <a:latin typeface="Poppins" panose="00000500000000000000" pitchFamily="2" charset="0"/>
              <a:ea typeface="Carlito"/>
              <a:cs typeface="Poppins" panose="00000500000000000000" pitchFamily="2" charset="0"/>
            </a:endParaRPr>
          </a:p>
          <a:p>
            <a:pPr marL="457200" lvl="0" indent="-457200" algn="just">
              <a:lnSpc>
                <a:spcPct val="114000"/>
              </a:lnSpc>
              <a:spcBef>
                <a:spcPts val="1800"/>
              </a:spcBef>
              <a:spcAft>
                <a:spcPts val="10"/>
              </a:spcAft>
              <a:buFont typeface="Wingdings" panose="05000000000000000000" pitchFamily="2" charset="2"/>
              <a:buChar char="q"/>
            </a:pPr>
            <a:r>
              <a:rPr lang="en-US" sz="3200" i="0" dirty="0">
                <a:effectLst/>
                <a:latin typeface="Poppins" panose="00000500000000000000" pitchFamily="2" charset="0"/>
                <a:ea typeface="Carlito"/>
                <a:cs typeface="Poppins" panose="00000500000000000000" pitchFamily="2" charset="0"/>
              </a:rPr>
              <a:t>Identification of the student with the role model/career expert</a:t>
            </a:r>
            <a:endParaRPr lang="en-US" sz="3200" dirty="0">
              <a:latin typeface="Poppins" panose="00000500000000000000" pitchFamily="2" charset="0"/>
              <a:ea typeface="Carlito"/>
              <a:cs typeface="Poppins" panose="00000500000000000000" pitchFamily="2" charset="0"/>
            </a:endParaRPr>
          </a:p>
          <a:p>
            <a:pPr marL="457200" lvl="0" indent="-457200" algn="just">
              <a:lnSpc>
                <a:spcPct val="114000"/>
              </a:lnSpc>
              <a:spcBef>
                <a:spcPts val="1800"/>
              </a:spcBef>
              <a:spcAft>
                <a:spcPts val="10"/>
              </a:spcAft>
              <a:buFont typeface="Wingdings" panose="05000000000000000000" pitchFamily="2" charset="2"/>
              <a:buChar char="q"/>
            </a:pPr>
            <a:r>
              <a:rPr lang="en-US" sz="3200" i="0" dirty="0">
                <a:effectLst/>
                <a:latin typeface="Poppins" panose="00000500000000000000" pitchFamily="2" charset="0"/>
                <a:ea typeface="Carlito"/>
                <a:cs typeface="Poppins" panose="00000500000000000000" pitchFamily="2" charset="0"/>
              </a:rPr>
              <a:t>Information on careers</a:t>
            </a:r>
            <a:endParaRPr lang="it-IT" sz="3200" i="1" dirty="0">
              <a:effectLst/>
              <a:latin typeface="Poppins" panose="00000500000000000000" pitchFamily="2" charset="0"/>
              <a:ea typeface="Carlito"/>
              <a:cs typeface="Poppins" panose="00000500000000000000" pitchFamily="2" charset="0"/>
            </a:endParaRPr>
          </a:p>
          <a:p>
            <a:pPr marL="457200" lvl="0" indent="-457200" algn="just">
              <a:lnSpc>
                <a:spcPct val="114000"/>
              </a:lnSpc>
              <a:spcBef>
                <a:spcPts val="1800"/>
              </a:spcBef>
              <a:spcAft>
                <a:spcPts val="10"/>
              </a:spcAft>
              <a:buFont typeface="Wingdings" panose="05000000000000000000" pitchFamily="2" charset="2"/>
              <a:buChar char="q"/>
            </a:pPr>
            <a:r>
              <a:rPr lang="en-US" sz="3200" i="0" dirty="0">
                <a:effectLst/>
                <a:latin typeface="Poppins" panose="00000500000000000000" pitchFamily="2" charset="0"/>
                <a:ea typeface="Carlito"/>
                <a:cs typeface="Poppins" panose="00000500000000000000" pitchFamily="2" charset="0"/>
              </a:rPr>
              <a:t>Self-esteem, self-efficacy, optimism: measured in the survey. </a:t>
            </a:r>
            <a:endParaRPr lang="it-IT" sz="3200" i="1" dirty="0">
              <a:effectLst/>
              <a:latin typeface="Poppins" panose="00000500000000000000" pitchFamily="2" charset="0"/>
              <a:ea typeface="Carlito"/>
              <a:cs typeface="Poppins" panose="00000500000000000000" pitchFamily="2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1C2192D-26BF-8CAD-7B2A-AC3404F70828}"/>
              </a:ext>
            </a:extLst>
          </p:cNvPr>
          <p:cNvSpPr/>
          <p:nvPr/>
        </p:nvSpPr>
        <p:spPr>
          <a:xfrm>
            <a:off x="910157" y="8872583"/>
            <a:ext cx="16087965" cy="10300087"/>
          </a:xfrm>
          <a:prstGeom prst="roundRect">
            <a:avLst>
              <a:gd name="adj" fmla="val 8458"/>
            </a:avLst>
          </a:prstGeom>
          <a:noFill/>
          <a:ln w="38100">
            <a:solidFill>
              <a:srgbClr val="366D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C5B2A6B-D5DC-4BEC-8B39-2B8EDC5B6CC6}"/>
              </a:ext>
            </a:extLst>
          </p:cNvPr>
          <p:cNvGrpSpPr/>
          <p:nvPr/>
        </p:nvGrpSpPr>
        <p:grpSpPr>
          <a:xfrm>
            <a:off x="10143205" y="10905956"/>
            <a:ext cx="6833185" cy="7875640"/>
            <a:chOff x="6682799" y="1620542"/>
            <a:chExt cx="5116615" cy="3983567"/>
          </a:xfrm>
        </p:grpSpPr>
        <p:graphicFrame>
          <p:nvGraphicFramePr>
            <p:cNvPr id="34" name="Diagram 33">
              <a:extLst>
                <a:ext uri="{FF2B5EF4-FFF2-40B4-BE49-F238E27FC236}">
                  <a16:creationId xmlns:a16="http://schemas.microsoft.com/office/drawing/2014/main" id="{B49FC9FE-52A3-44F2-8B26-8A4D8838492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3163732"/>
                </p:ext>
              </p:extLst>
            </p:nvPr>
          </p:nvGraphicFramePr>
          <p:xfrm>
            <a:off x="6682799" y="1620542"/>
            <a:ext cx="5116615" cy="39835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A73D41-A961-4900-90F5-90FA006D95C4}"/>
                </a:ext>
              </a:extLst>
            </p:cNvPr>
            <p:cNvSpPr txBox="1"/>
            <p:nvPr/>
          </p:nvSpPr>
          <p:spPr>
            <a:xfrm>
              <a:off x="6936373" y="2092370"/>
              <a:ext cx="858119" cy="358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4000" b="1" dirty="0">
                  <a:solidFill>
                    <a:srgbClr val="366D2D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40</a:t>
              </a:r>
              <a:endParaRPr lang="en-IT" sz="4000" b="1" dirty="0">
                <a:solidFill>
                  <a:srgbClr val="366D2D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0762791-B978-45F1-8897-4F3AC24CD4FE}"/>
                </a:ext>
              </a:extLst>
            </p:cNvPr>
            <p:cNvSpPr txBox="1"/>
            <p:nvPr/>
          </p:nvSpPr>
          <p:spPr>
            <a:xfrm>
              <a:off x="7403659" y="3003978"/>
              <a:ext cx="1071963" cy="358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4000" b="1" dirty="0">
                  <a:solidFill>
                    <a:srgbClr val="366D2D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245</a:t>
              </a:r>
              <a:endParaRPr lang="en-IT" sz="4000" b="1" dirty="0">
                <a:solidFill>
                  <a:srgbClr val="366D2D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BE1991F-7D0C-416D-BA9B-33DCFB3ED42D}"/>
                </a:ext>
              </a:extLst>
            </p:cNvPr>
            <p:cNvSpPr txBox="1"/>
            <p:nvPr/>
          </p:nvSpPr>
          <p:spPr>
            <a:xfrm>
              <a:off x="7706072" y="3952596"/>
              <a:ext cx="467139" cy="358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T" sz="4000" b="1">
                  <a:solidFill>
                    <a:srgbClr val="366D2D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4E09420-7DE1-4B1A-AD87-E37BCD3882E4}"/>
                </a:ext>
              </a:extLst>
            </p:cNvPr>
            <p:cNvSpPr txBox="1"/>
            <p:nvPr/>
          </p:nvSpPr>
          <p:spPr>
            <a:xfrm>
              <a:off x="7151758" y="4875647"/>
              <a:ext cx="467139" cy="358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T" sz="4000" b="1">
                  <a:solidFill>
                    <a:srgbClr val="366D2D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F6E143D-EE78-42F7-B4F6-0848FC831077}"/>
              </a:ext>
            </a:extLst>
          </p:cNvPr>
          <p:cNvSpPr txBox="1"/>
          <p:nvPr/>
        </p:nvSpPr>
        <p:spPr>
          <a:xfrm>
            <a:off x="9804661" y="9031789"/>
            <a:ext cx="68331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7200" b="1">
                <a:solidFill>
                  <a:srgbClr val="366D2D"/>
                </a:solidFill>
                <a:latin typeface="Poppins" panose="020B0604020202020204" charset="0"/>
                <a:cs typeface="Poppins" panose="020B0604020202020204" charset="0"/>
              </a:rPr>
              <a:t>Project </a:t>
            </a:r>
            <a:r>
              <a:rPr lang="it-IT" sz="7200" b="1" err="1">
                <a:solidFill>
                  <a:srgbClr val="366D2D"/>
                </a:solidFill>
                <a:latin typeface="Poppins" panose="020B0604020202020204" charset="0"/>
                <a:cs typeface="Poppins" panose="020B0604020202020204" charset="0"/>
              </a:rPr>
              <a:t>objectives</a:t>
            </a:r>
            <a:endParaRPr lang="en-GB" sz="7200" b="1">
              <a:solidFill>
                <a:srgbClr val="366D2D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37529234-45F7-4A46-9B49-4EAE4BB4A95A}"/>
              </a:ext>
            </a:extLst>
          </p:cNvPr>
          <p:cNvSpPr/>
          <p:nvPr/>
        </p:nvSpPr>
        <p:spPr>
          <a:xfrm>
            <a:off x="13677414" y="19774443"/>
            <a:ext cx="15490048" cy="10300087"/>
          </a:xfrm>
          <a:prstGeom prst="roundRect">
            <a:avLst>
              <a:gd name="adj" fmla="val 8458"/>
            </a:avLst>
          </a:prstGeom>
          <a:noFill/>
          <a:ln w="38100">
            <a:solidFill>
              <a:srgbClr val="366D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1747DE62-F4E9-460A-A529-FB7BC047490A}"/>
              </a:ext>
            </a:extLst>
          </p:cNvPr>
          <p:cNvSpPr txBox="1">
            <a:spLocks/>
          </p:cNvSpPr>
          <p:nvPr/>
        </p:nvSpPr>
        <p:spPr>
          <a:xfrm>
            <a:off x="13677414" y="21269575"/>
            <a:ext cx="15490048" cy="827009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Poppins" panose="020B0604020202020204" charset="0"/>
              <a:ea typeface="Calibri Light" panose="020F0302020204030204" pitchFamily="34" charset="0"/>
              <a:cs typeface="Poppins" panose="020B060402020202020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8136AD6-2E62-4A1C-8835-CE5BE5E92F9B}"/>
              </a:ext>
            </a:extLst>
          </p:cNvPr>
          <p:cNvSpPr txBox="1"/>
          <p:nvPr/>
        </p:nvSpPr>
        <p:spPr>
          <a:xfrm>
            <a:off x="1577127" y="30710065"/>
            <a:ext cx="14439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b="1" dirty="0" err="1">
                <a:solidFill>
                  <a:srgbClr val="366D2D"/>
                </a:solidFill>
                <a:latin typeface="Poppins" panose="020B0604020202020204" charset="0"/>
                <a:cs typeface="Poppins" panose="020B0604020202020204" charset="0"/>
              </a:rPr>
              <a:t>Results</a:t>
            </a:r>
            <a:endParaRPr lang="en-GB" sz="7200" b="1" dirty="0">
              <a:solidFill>
                <a:srgbClr val="366D2D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C6AD29CA-CE34-4A8E-98EF-FFD4942D3223}"/>
              </a:ext>
            </a:extLst>
          </p:cNvPr>
          <p:cNvSpPr txBox="1">
            <a:spLocks/>
          </p:cNvSpPr>
          <p:nvPr/>
        </p:nvSpPr>
        <p:spPr>
          <a:xfrm>
            <a:off x="984319" y="9330041"/>
            <a:ext cx="10174680" cy="1006801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Provide information about </a:t>
            </a:r>
            <a:r>
              <a:rPr lang="en-US" sz="3200" b="1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academic paths</a:t>
            </a:r>
            <a:r>
              <a:rPr lang="en-US" sz="3200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, their relative </a:t>
            </a:r>
            <a:r>
              <a:rPr lang="en-US" sz="3200" b="1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career outlets</a:t>
            </a:r>
            <a:r>
              <a:rPr lang="en-US" sz="3200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, the </a:t>
            </a:r>
            <a:r>
              <a:rPr lang="en-US" sz="3200" b="1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job market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Combat </a:t>
            </a:r>
            <a:r>
              <a:rPr lang="en-US" sz="3200" b="1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bias</a:t>
            </a:r>
            <a:r>
              <a:rPr lang="en-US" sz="3200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 against specific types of schools by showing what is studied at each school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1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Timely</a:t>
            </a:r>
            <a:r>
              <a:rPr lang="en-US" sz="3200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 information-from the beginning of</a:t>
            </a:r>
          </a:p>
          <a:p>
            <a:r>
              <a:rPr lang="en-US" sz="3200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   first grade of middle school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1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Assess impact rigorously</a:t>
            </a:r>
            <a:r>
              <a:rPr lang="en-US" sz="3200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: </a:t>
            </a:r>
          </a:p>
          <a:p>
            <a:pPr marL="673200" lvl="8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Data collection with return of a </a:t>
            </a:r>
            <a:r>
              <a:rPr lang="en-US" sz="3200" b="1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customized report for each participating institution</a:t>
            </a:r>
            <a:r>
              <a:rPr lang="en-US" sz="3200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, showing average data for each school-and not for the entire sample. </a:t>
            </a:r>
          </a:p>
          <a:p>
            <a:pPr marL="6732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Follow students over the </a:t>
            </a:r>
            <a:r>
              <a:rPr lang="en-US" sz="3200" b="1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long term </a:t>
            </a:r>
            <a:r>
              <a:rPr lang="en-US" sz="3200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to assess the quality of choice, measuring </a:t>
            </a:r>
            <a:r>
              <a:rPr lang="en-US" sz="3200" b="1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reorientation</a:t>
            </a:r>
            <a:r>
              <a:rPr lang="en-US" sz="3200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 and </a:t>
            </a:r>
            <a:r>
              <a:rPr lang="en-US" sz="3200" b="1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dropout</a:t>
            </a:r>
            <a:r>
              <a:rPr lang="en-US" sz="3200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Provide </a:t>
            </a:r>
            <a:r>
              <a:rPr lang="en-US" sz="3200" b="1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complementary</a:t>
            </a:r>
            <a:r>
              <a:rPr lang="en-US" sz="3200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 information to the orientation usually offered-“what school addresses are there?” instead of  </a:t>
            </a:r>
          </a:p>
          <a:p>
            <a:r>
              <a:rPr lang="en-US" sz="3200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  “know thyself”</a:t>
            </a:r>
          </a:p>
        </p:txBody>
      </p:sp>
      <p:sp>
        <p:nvSpPr>
          <p:cNvPr id="89" name="Content Placeholder 9">
            <a:extLst>
              <a:ext uri="{FF2B5EF4-FFF2-40B4-BE49-F238E27FC236}">
                <a16:creationId xmlns:a16="http://schemas.microsoft.com/office/drawing/2014/main" id="{2AF5E946-BE19-4060-B18B-1AF3A28B7EAD}"/>
              </a:ext>
            </a:extLst>
          </p:cNvPr>
          <p:cNvSpPr txBox="1">
            <a:spLocks/>
          </p:cNvSpPr>
          <p:nvPr/>
        </p:nvSpPr>
        <p:spPr>
          <a:xfrm>
            <a:off x="13961203" y="22440670"/>
            <a:ext cx="15178256" cy="130815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sz="3200">
                <a:solidFill>
                  <a:schemeClr val="tx1"/>
                </a:solidFill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The intervention consists of </a:t>
            </a:r>
            <a:r>
              <a:rPr lang="en-US" sz="3200" b="1">
                <a:solidFill>
                  <a:schemeClr val="tx1"/>
                </a:solidFill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three meetings </a:t>
            </a:r>
            <a:r>
              <a:rPr lang="en-US" sz="3200">
                <a:solidFill>
                  <a:schemeClr val="tx1"/>
                </a:solidFill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per class. Each meeting is a one-hour classroom information sessions conducted by experts trained by the project</a:t>
            </a:r>
            <a:r>
              <a:rPr lang="en-IT" sz="3200">
                <a:solidFill>
                  <a:schemeClr val="tx1"/>
                </a:solidFill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.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C6AACC6-E45E-41E0-91B6-A7EF5E2DDEC3}"/>
              </a:ext>
            </a:extLst>
          </p:cNvPr>
          <p:cNvSpPr/>
          <p:nvPr/>
        </p:nvSpPr>
        <p:spPr>
          <a:xfrm>
            <a:off x="18295240" y="23639500"/>
            <a:ext cx="2819400" cy="7620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INCONTRO 1</a:t>
            </a:r>
            <a:endParaRPr lang="en-US" sz="280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DB6B98D-9397-491F-B50B-999D3B9EDE5C}"/>
              </a:ext>
            </a:extLst>
          </p:cNvPr>
          <p:cNvSpPr/>
          <p:nvPr/>
        </p:nvSpPr>
        <p:spPr>
          <a:xfrm>
            <a:off x="21999074" y="23639500"/>
            <a:ext cx="2819400" cy="7620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INCONTRO 2</a:t>
            </a:r>
            <a:endParaRPr lang="en-US" sz="280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A90A5B0-8C0E-4C9A-A341-5E3217EE0D6D}"/>
              </a:ext>
            </a:extLst>
          </p:cNvPr>
          <p:cNvSpPr/>
          <p:nvPr/>
        </p:nvSpPr>
        <p:spPr>
          <a:xfrm>
            <a:off x="25546865" y="23639500"/>
            <a:ext cx="2819400" cy="7620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INCONTRO 3</a:t>
            </a:r>
            <a:endParaRPr lang="en-US" sz="280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B4A0600-377B-4F2F-ADDD-D58F6A3C3C1E}"/>
              </a:ext>
            </a:extLst>
          </p:cNvPr>
          <p:cNvSpPr txBox="1"/>
          <p:nvPr/>
        </p:nvSpPr>
        <p:spPr>
          <a:xfrm>
            <a:off x="14249870" y="24656173"/>
            <a:ext cx="3905598" cy="1077218"/>
          </a:xfrm>
          <a:prstGeom prst="homePlate">
            <a:avLst/>
          </a:prstGeom>
          <a:noFill/>
          <a:ln w="38100">
            <a:solidFill>
              <a:srgbClr val="366D2D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Information on </a:t>
            </a:r>
            <a:r>
              <a:rPr lang="it-IT" sz="3200" b="1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high schools</a:t>
            </a:r>
            <a:endParaRPr lang="en-US" sz="3200" b="1">
              <a:latin typeface="Poppins" panose="020B0604020202020204" charset="0"/>
              <a:ea typeface="Calibri Light" panose="020F0302020204030204" pitchFamily="34" charset="0"/>
              <a:cs typeface="Poppins" panose="020B060402020202020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5DB439B-C0BD-4D36-9575-537C10BE4620}"/>
              </a:ext>
            </a:extLst>
          </p:cNvPr>
          <p:cNvSpPr txBox="1"/>
          <p:nvPr/>
        </p:nvSpPr>
        <p:spPr>
          <a:xfrm>
            <a:off x="14249870" y="26407071"/>
            <a:ext cx="3905598" cy="1077218"/>
          </a:xfrm>
          <a:prstGeom prst="homePlate">
            <a:avLst/>
          </a:prstGeom>
          <a:noFill/>
          <a:ln w="38100">
            <a:solidFill>
              <a:srgbClr val="366D2D"/>
            </a:solidFill>
          </a:ln>
        </p:spPr>
        <p:txBody>
          <a:bodyPr wrap="square" rtlCol="0">
            <a:spAutoFit/>
          </a:bodyPr>
          <a:lstStyle>
            <a:defPPr>
              <a:defRPr lang="en-IT"/>
            </a:defPPr>
            <a:lvl1pPr>
              <a:defRPr/>
            </a:lvl1pPr>
          </a:lstStyle>
          <a:p>
            <a:r>
              <a:rPr lang="it-IT" sz="3200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Information on the </a:t>
            </a:r>
            <a:r>
              <a:rPr lang="it-IT" sz="3200" b="1"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job market</a:t>
            </a:r>
            <a:endParaRPr lang="en-US" sz="3200" b="1">
              <a:latin typeface="Poppins" panose="020B0604020202020204" charset="0"/>
              <a:ea typeface="Calibri Light" panose="020F0302020204030204" pitchFamily="34" charset="0"/>
              <a:cs typeface="Poppins" panose="020B060402020202020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B7513A8-4AF1-46E9-8129-BA889DC5112D}"/>
              </a:ext>
            </a:extLst>
          </p:cNvPr>
          <p:cNvSpPr txBox="1"/>
          <p:nvPr/>
        </p:nvSpPr>
        <p:spPr>
          <a:xfrm>
            <a:off x="18253788" y="26451247"/>
            <a:ext cx="3151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>
                <a:latin typeface="Poppins" panose="020B0604020202020204" charset="0"/>
                <a:cs typeface="Poppins" panose="020B0604020202020204" charset="0"/>
              </a:rPr>
              <a:t>The </a:t>
            </a:r>
            <a:r>
              <a:rPr lang="it-IT" sz="3200" b="1">
                <a:latin typeface="Poppins" panose="020B0604020202020204" charset="0"/>
                <a:cs typeface="Poppins" panose="020B0604020202020204" charset="0"/>
              </a:rPr>
              <a:t>job market</a:t>
            </a:r>
            <a:endParaRPr lang="en-US" sz="3200" b="1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9E0A062-8815-4930-8DD9-8697DA5AB891}"/>
              </a:ext>
            </a:extLst>
          </p:cNvPr>
          <p:cNvSpPr txBox="1"/>
          <p:nvPr/>
        </p:nvSpPr>
        <p:spPr>
          <a:xfrm>
            <a:off x="18369975" y="24440729"/>
            <a:ext cx="3093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>
                <a:latin typeface="Poppins" panose="020B0604020202020204" charset="0"/>
                <a:cs typeface="Poppins" panose="020B0604020202020204" charset="0"/>
              </a:rPr>
              <a:t>Liceo, </a:t>
            </a:r>
          </a:p>
          <a:p>
            <a:r>
              <a:rPr lang="it-IT" sz="3200" err="1">
                <a:latin typeface="Poppins" panose="020B0604020202020204" charset="0"/>
                <a:cs typeface="Poppins" panose="020B0604020202020204" charset="0"/>
              </a:rPr>
              <a:t>content</a:t>
            </a:r>
            <a:r>
              <a:rPr lang="it-IT" sz="3200">
                <a:latin typeface="Poppins" panose="020B0604020202020204" charset="0"/>
                <a:cs typeface="Poppins" panose="020B0604020202020204" charset="0"/>
              </a:rPr>
              <a:t> and </a:t>
            </a:r>
            <a:r>
              <a:rPr lang="it-IT" sz="3200" err="1">
                <a:latin typeface="Poppins" panose="020B0604020202020204" charset="0"/>
                <a:cs typeface="Poppins" panose="020B0604020202020204" charset="0"/>
              </a:rPr>
              <a:t>opportunities</a:t>
            </a:r>
            <a:endParaRPr lang="en-US" sz="320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C638517-E5BA-4590-BCF7-A6FD2A118D4D}"/>
              </a:ext>
            </a:extLst>
          </p:cNvPr>
          <p:cNvSpPr txBox="1"/>
          <p:nvPr/>
        </p:nvSpPr>
        <p:spPr>
          <a:xfrm>
            <a:off x="21933700" y="24440729"/>
            <a:ext cx="30227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>
                <a:latin typeface="Poppins" panose="020B0604020202020204" charset="0"/>
                <a:cs typeface="Poppins" panose="020B0604020202020204" charset="0"/>
              </a:rPr>
              <a:t>Technical</a:t>
            </a:r>
            <a:r>
              <a:rPr lang="it-IT" sz="3200">
                <a:latin typeface="Poppins" panose="020B0604020202020204" charset="0"/>
                <a:cs typeface="Poppins" panose="020B0604020202020204" charset="0"/>
              </a:rPr>
              <a:t>, </a:t>
            </a:r>
          </a:p>
          <a:p>
            <a:r>
              <a:rPr lang="it-IT" sz="3200" err="1">
                <a:latin typeface="Poppins" panose="020B0604020202020204" charset="0"/>
                <a:cs typeface="Poppins" panose="020B0604020202020204" charset="0"/>
              </a:rPr>
              <a:t>content</a:t>
            </a:r>
            <a:r>
              <a:rPr lang="it-IT" sz="3200">
                <a:latin typeface="Poppins" panose="020B0604020202020204" charset="0"/>
                <a:cs typeface="Poppins" panose="020B0604020202020204" charset="0"/>
              </a:rPr>
              <a:t> and </a:t>
            </a:r>
            <a:r>
              <a:rPr lang="it-IT" sz="3200" err="1">
                <a:latin typeface="Poppins" panose="020B0604020202020204" charset="0"/>
                <a:cs typeface="Poppins" panose="020B0604020202020204" charset="0"/>
              </a:rPr>
              <a:t>opportunities</a:t>
            </a:r>
            <a:endParaRPr lang="en-US" sz="3200">
              <a:latin typeface="Poppins" panose="020B0604020202020204" charset="0"/>
              <a:cs typeface="Poppins" panose="020B0604020202020204" charset="0"/>
            </a:endParaRPr>
          </a:p>
          <a:p>
            <a:endParaRPr lang="en-US" sz="320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25FE751-FF0C-46CF-BF3A-93687DB51C55}"/>
              </a:ext>
            </a:extLst>
          </p:cNvPr>
          <p:cNvSpPr txBox="1"/>
          <p:nvPr/>
        </p:nvSpPr>
        <p:spPr>
          <a:xfrm>
            <a:off x="25464284" y="24440729"/>
            <a:ext cx="3450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err="1">
                <a:latin typeface="Poppins" panose="020B0604020202020204" charset="0"/>
                <a:cs typeface="Poppins" panose="020B0604020202020204" charset="0"/>
              </a:rPr>
              <a:t>Vocational</a:t>
            </a:r>
            <a:r>
              <a:rPr lang="it-IT" sz="3200">
                <a:latin typeface="Poppins" panose="020B0604020202020204" charset="0"/>
                <a:cs typeface="Poppins" panose="020B0604020202020204" charset="0"/>
              </a:rPr>
              <a:t>, </a:t>
            </a:r>
            <a:r>
              <a:rPr lang="it-IT" sz="3200" err="1">
                <a:latin typeface="Poppins" panose="020B0604020202020204" charset="0"/>
                <a:cs typeface="Poppins" panose="020B0604020202020204" charset="0"/>
              </a:rPr>
              <a:t>content</a:t>
            </a:r>
            <a:r>
              <a:rPr lang="it-IT" sz="3200">
                <a:latin typeface="Poppins" panose="020B0604020202020204" charset="0"/>
                <a:cs typeface="Poppins" panose="020B0604020202020204" charset="0"/>
              </a:rPr>
              <a:t> and </a:t>
            </a:r>
            <a:r>
              <a:rPr lang="it-IT" sz="3200" err="1">
                <a:latin typeface="Poppins" panose="020B0604020202020204" charset="0"/>
                <a:cs typeface="Poppins" panose="020B0604020202020204" charset="0"/>
              </a:rPr>
              <a:t>opportunities</a:t>
            </a:r>
            <a:endParaRPr lang="en-US" sz="320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697FC5A-33D4-4D90-8835-F2EE1E99A71C}"/>
              </a:ext>
            </a:extLst>
          </p:cNvPr>
          <p:cNvSpPr txBox="1"/>
          <p:nvPr/>
        </p:nvSpPr>
        <p:spPr>
          <a:xfrm>
            <a:off x="21807680" y="26451247"/>
            <a:ext cx="3151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>
                <a:latin typeface="Poppins" panose="020B0604020202020204" charset="0"/>
                <a:cs typeface="Poppins" panose="020B0604020202020204" charset="0"/>
              </a:rPr>
              <a:t>The </a:t>
            </a:r>
            <a:r>
              <a:rPr lang="it-IT" sz="3200" b="1" err="1">
                <a:latin typeface="Poppins" panose="020B0604020202020204" charset="0"/>
                <a:cs typeface="Poppins" panose="020B0604020202020204" charset="0"/>
              </a:rPr>
              <a:t>workforce</a:t>
            </a:r>
            <a:endParaRPr lang="en-US" sz="3200" b="1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4A02666-CB91-4E2C-9D16-7498438AC60F}"/>
              </a:ext>
            </a:extLst>
          </p:cNvPr>
          <p:cNvSpPr txBox="1"/>
          <p:nvPr/>
        </p:nvSpPr>
        <p:spPr>
          <a:xfrm>
            <a:off x="25400207" y="26451247"/>
            <a:ext cx="3514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>
                <a:latin typeface="Poppins" panose="020B0604020202020204" charset="0"/>
                <a:cs typeface="Poppins" panose="020B0604020202020204" charset="0"/>
              </a:rPr>
              <a:t>Work: </a:t>
            </a:r>
            <a:r>
              <a:rPr lang="it-IT" sz="3200" b="1" err="1">
                <a:latin typeface="Poppins" panose="020B0604020202020204" charset="0"/>
                <a:cs typeface="Poppins" panose="020B0604020202020204" charset="0"/>
              </a:rPr>
              <a:t>right</a:t>
            </a:r>
            <a:r>
              <a:rPr lang="it-IT" sz="3200" b="1">
                <a:latin typeface="Poppins" panose="020B0604020202020204" charset="0"/>
                <a:cs typeface="Poppins" panose="020B0604020202020204" charset="0"/>
              </a:rPr>
              <a:t> or duty</a:t>
            </a:r>
            <a:endParaRPr lang="en-US" sz="3200" b="1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01" name="Content Placeholder 9">
            <a:extLst>
              <a:ext uri="{FF2B5EF4-FFF2-40B4-BE49-F238E27FC236}">
                <a16:creationId xmlns:a16="http://schemas.microsoft.com/office/drawing/2014/main" id="{42FEFDF0-9742-4BF5-985D-C2C6A644134A}"/>
              </a:ext>
            </a:extLst>
          </p:cNvPr>
          <p:cNvSpPr txBox="1">
            <a:spLocks/>
          </p:cNvSpPr>
          <p:nvPr/>
        </p:nvSpPr>
        <p:spPr>
          <a:xfrm>
            <a:off x="14205890" y="27858603"/>
            <a:ext cx="14439700" cy="196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sz="3200" kern="0">
                <a:solidFill>
                  <a:schemeClr val="tx1"/>
                </a:solidFill>
                <a:latin typeface="Poppins" panose="020B0604020202020204" charset="0"/>
                <a:ea typeface="Calibri Light" panose="020F0302020204030204" pitchFamily="34" charset="0"/>
                <a:cs typeface="Poppins" panose="020B0604020202020204" charset="0"/>
              </a:rPr>
              <a:t>All classes in participating schools will receive one of the two paths: which one will be determined randomly. In each school, one-third of the involved classes will receive the job market information, two-thirds the high school type information.</a:t>
            </a:r>
            <a:endParaRPr lang="en-IT" sz="3200" kern="0">
              <a:solidFill>
                <a:schemeClr val="tx1"/>
              </a:solidFill>
              <a:latin typeface="Poppins" panose="020B0604020202020204" charset="0"/>
              <a:ea typeface="Calibri Light" panose="020F0302020204030204" pitchFamily="34" charset="0"/>
              <a:cs typeface="Poppins" panose="020B0604020202020204" charset="0"/>
            </a:endParaRPr>
          </a:p>
        </p:txBody>
      </p:sp>
      <p:sp>
        <p:nvSpPr>
          <p:cNvPr id="102" name="Rounded Rectangle 11">
            <a:extLst>
              <a:ext uri="{FF2B5EF4-FFF2-40B4-BE49-F238E27FC236}">
                <a16:creationId xmlns:a16="http://schemas.microsoft.com/office/drawing/2014/main" id="{47A81E21-4437-4E6B-B31B-AB33134E1A66}"/>
              </a:ext>
            </a:extLst>
          </p:cNvPr>
          <p:cNvSpPr/>
          <p:nvPr/>
        </p:nvSpPr>
        <p:spPr>
          <a:xfrm>
            <a:off x="1033216" y="30676071"/>
            <a:ext cx="15490048" cy="9337335"/>
          </a:xfrm>
          <a:prstGeom prst="roundRect">
            <a:avLst>
              <a:gd name="adj" fmla="val 8458"/>
            </a:avLst>
          </a:prstGeom>
          <a:noFill/>
          <a:ln w="38100">
            <a:solidFill>
              <a:srgbClr val="366D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039E822-2421-4899-BB2C-E94FB2A3C8B4}"/>
              </a:ext>
            </a:extLst>
          </p:cNvPr>
          <p:cNvSpPr txBox="1"/>
          <p:nvPr/>
        </p:nvSpPr>
        <p:spPr>
          <a:xfrm>
            <a:off x="14474814" y="21188171"/>
            <a:ext cx="14439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7200" b="1">
                <a:solidFill>
                  <a:srgbClr val="366D2D"/>
                </a:solidFill>
                <a:latin typeface="Poppins" panose="020B0604020202020204" charset="0"/>
                <a:cs typeface="Poppins" panose="020B0604020202020204" charset="0"/>
              </a:rPr>
              <a:t>The </a:t>
            </a:r>
            <a:r>
              <a:rPr lang="it-IT" sz="7200" b="1" err="1">
                <a:solidFill>
                  <a:srgbClr val="366D2D"/>
                </a:solidFill>
                <a:latin typeface="Poppins" panose="020B0604020202020204" charset="0"/>
                <a:cs typeface="Poppins" panose="020B0604020202020204" charset="0"/>
              </a:rPr>
              <a:t>intervention</a:t>
            </a:r>
            <a:endParaRPr lang="en-GB" sz="7200" b="1">
              <a:solidFill>
                <a:srgbClr val="366D2D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4A3BCCF-FCD5-4487-8C20-0A4BE5D0AB76}"/>
              </a:ext>
            </a:extLst>
          </p:cNvPr>
          <p:cNvSpPr txBox="1"/>
          <p:nvPr/>
        </p:nvSpPr>
        <p:spPr>
          <a:xfrm>
            <a:off x="17348898" y="17981477"/>
            <a:ext cx="10709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b="1" dirty="0">
                <a:solidFill>
                  <a:srgbClr val="366D2D"/>
                </a:solidFill>
                <a:latin typeface="Poppins" panose="020B0604020202020204" charset="0"/>
                <a:cs typeface="Poppins" panose="020B0604020202020204" charset="0"/>
              </a:rPr>
              <a:t>The </a:t>
            </a:r>
            <a:r>
              <a:rPr lang="it-IT" sz="7200" b="1" dirty="0" err="1">
                <a:solidFill>
                  <a:srgbClr val="366D2D"/>
                </a:solidFill>
                <a:latin typeface="Poppins" panose="020B0604020202020204" charset="0"/>
                <a:cs typeface="Poppins" panose="020B0604020202020204" charset="0"/>
              </a:rPr>
              <a:t>problem</a:t>
            </a:r>
            <a:endParaRPr lang="en-GB" sz="7200" b="1" dirty="0">
              <a:solidFill>
                <a:srgbClr val="366D2D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04482390-3363-48CD-B702-4CD1DABB55A9}"/>
              </a:ext>
            </a:extLst>
          </p:cNvPr>
          <p:cNvSpPr txBox="1"/>
          <p:nvPr/>
        </p:nvSpPr>
        <p:spPr>
          <a:xfrm>
            <a:off x="3065308" y="28381349"/>
            <a:ext cx="10290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7200" b="1" err="1">
                <a:solidFill>
                  <a:srgbClr val="366D2D"/>
                </a:solidFill>
                <a:latin typeface="Poppins" panose="020B0604020202020204" charset="0"/>
                <a:cs typeface="Poppins" panose="020B0604020202020204" charset="0"/>
              </a:rPr>
              <a:t>Measured</a:t>
            </a:r>
            <a:r>
              <a:rPr lang="it-IT" sz="7200" b="1">
                <a:solidFill>
                  <a:srgbClr val="366D2D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it-IT" sz="7200" b="1" err="1">
                <a:solidFill>
                  <a:srgbClr val="366D2D"/>
                </a:solidFill>
                <a:latin typeface="Poppins" panose="020B0604020202020204" charset="0"/>
                <a:cs typeface="Poppins" panose="020B0604020202020204" charset="0"/>
              </a:rPr>
              <a:t>outcomes</a:t>
            </a:r>
            <a:endParaRPr lang="en-GB" sz="7200" b="1">
              <a:solidFill>
                <a:srgbClr val="366D2D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pic>
        <p:nvPicPr>
          <p:cNvPr id="145" name="Picture 2" descr="App, choosing, excellent, mobile, online, questionnaire, tablet icon -  Download on Iconfinder">
            <a:extLst>
              <a:ext uri="{FF2B5EF4-FFF2-40B4-BE49-F238E27FC236}">
                <a16:creationId xmlns:a16="http://schemas.microsoft.com/office/drawing/2014/main" id="{68213AAC-6563-48BB-BB9D-8052A4F8A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769" y="20706216"/>
            <a:ext cx="2756442" cy="255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map of a city&#10;&#10;AI-generated content may be incorrect.">
            <a:extLst>
              <a:ext uri="{FF2B5EF4-FFF2-40B4-BE49-F238E27FC236}">
                <a16:creationId xmlns:a16="http://schemas.microsoft.com/office/drawing/2014/main" id="{307BBC67-52C2-8033-8B33-04BFE4B19A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80306" y="8989189"/>
            <a:ext cx="11790565" cy="90814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C0E16F-1FE6-D14F-C47F-3F29F796C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523264" y="30710065"/>
            <a:ext cx="12846141" cy="93033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352</Words>
  <Application>Microsoft Office PowerPoint</Application>
  <PresentationFormat>Custom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Poppins</vt:lpstr>
      <vt:lpstr>Arial</vt:lpstr>
      <vt:lpstr>Calibri Light</vt:lpstr>
      <vt:lpstr>Wingdings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Ghisolfi Selene (selene.ghisolfi)</dc:creator>
  <cp:lastModifiedBy>Giovanna Marcolongo</cp:lastModifiedBy>
  <cp:revision>4</cp:revision>
  <dcterms:modified xsi:type="dcterms:W3CDTF">2025-11-25T09:45:20Z</dcterms:modified>
</cp:coreProperties>
</file>